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4" r:id="rId18"/>
    <p:sldId id="266" r:id="rId19"/>
    <p:sldId id="275" r:id="rId20"/>
    <p:sldId id="276" r:id="rId21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72592-15C0-EE45-B582-A24A4EC12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A6D61-BC9A-E24E-872A-32921A945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98402-FAF6-8748-A46E-A533996CA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27D9D-C335-6740-8AC4-159CAE3B0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2D7C2-6092-364B-B115-0D1C0FD7E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C489C-E310-0148-A279-8F99142FE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8608B-2113-C64A-8937-78B78DBA0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9F75B-60FB-2A43-9F0D-FD1D8E4DE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BC422-CF25-3C4F-9BEF-FB5AC63D6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9AF19-76F4-394D-B114-FCAA4BE03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43239-4E4A-3D4C-AC22-2E4B0BCC6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FB97BC-F446-214E-9069-BBE732BF42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49313" y="3051175"/>
            <a:ext cx="8440737" cy="14573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Movie Posters: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some examples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04800"/>
            <a:ext cx="452437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28600"/>
            <a:ext cx="4335463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04800"/>
            <a:ext cx="4578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609600"/>
            <a:ext cx="44227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762000"/>
            <a:ext cx="42687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28600"/>
            <a:ext cx="48355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81000"/>
            <a:ext cx="4578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33400"/>
            <a:ext cx="4267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066800"/>
            <a:ext cx="39608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"/>
            <a:ext cx="4321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066800"/>
            <a:ext cx="381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33400"/>
            <a:ext cx="4572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990600"/>
            <a:ext cx="381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933450"/>
            <a:ext cx="3810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81000"/>
            <a:ext cx="446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381000"/>
            <a:ext cx="451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1000"/>
            <a:ext cx="461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381000"/>
            <a:ext cx="464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28600"/>
            <a:ext cx="48863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</Words>
  <Application>Microsoft Macintosh PowerPoint</Application>
  <PresentationFormat>Custom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ＭＳ Ｐゴシック</vt:lpstr>
      <vt:lpstr>Arial</vt:lpstr>
      <vt:lpstr>Calibri</vt:lpstr>
      <vt:lpstr>Default Design</vt:lpstr>
      <vt:lpstr>Movie Posters: some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PPS</cp:lastModifiedBy>
  <cp:revision>5</cp:revision>
  <dcterms:created xsi:type="dcterms:W3CDTF">2013-08-20T14:02:09Z</dcterms:created>
  <dcterms:modified xsi:type="dcterms:W3CDTF">2013-09-02T17:04:12Z</dcterms:modified>
</cp:coreProperties>
</file>