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</p:sldMasterIdLst>
  <p:handoutMasterIdLst>
    <p:handoutMasterId r:id="rId21"/>
  </p:handoutMasterIdLst>
  <p:sldIdLst>
    <p:sldId id="282" r:id="rId2"/>
    <p:sldId id="30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296" r:id="rId17"/>
    <p:sldId id="297" r:id="rId18"/>
    <p:sldId id="300" r:id="rId19"/>
    <p:sldId id="301" r:id="rId2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CC"/>
    <a:srgbClr val="FF5050"/>
    <a:srgbClr val="0066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0" autoAdjust="0"/>
    <p:restoredTop sz="98795" autoAdjust="0"/>
  </p:normalViewPr>
  <p:slideViewPr>
    <p:cSldViewPr>
      <p:cViewPr varScale="1">
        <p:scale>
          <a:sx n="99" d="100"/>
          <a:sy n="99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5F652D-6D29-1840-B1F0-F8EC07199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0B092-1F37-8547-A997-F1F34170DFF7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BCC5C-37A4-D848-8D32-A008080D38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B22D-3435-A54F-9EAC-799B87DA42EF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04C2F-FBFE-D74A-83A1-42ACF1404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7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4F4C9-D259-914A-B38D-FF1FA4C3AF4E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B5366-E456-0148-8AF6-A7FEE0326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C5ABC-EEEC-ED4D-9989-E1A91BAB7DE7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26574-B40F-B948-98D8-C83C05325A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0C2C8-6154-D54B-81E1-0F2145C656F0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7DF11-9CCA-904D-A26F-50BC433CB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4738A-AEDF-584E-9A80-4F70195B36E3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8C70A-1B42-D14A-B6DD-EFBAB5E07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CF1DA-0716-1C44-9F05-8D17F9F57922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DAD4F-1CCA-F342-A74A-459C04390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7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98A6F-F77C-E245-8ADD-ECC498F4CC59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55BCD-9D3D-2049-9DD5-CC76846BA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E1494-E6E9-8F4B-B9FC-51CB23C01156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536F6-3C82-944F-83E8-0EDEC73828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1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5F64B-EF81-B348-9441-671F70489CCF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65B38-0E37-7D42-BF12-74D795336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3F692-2794-7045-AF2F-621F485112A1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EEC4E-DE5D-324B-9AC6-EA78E9EA90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2B5E07A-A272-4841-8D95-24E6DAE8FEBC}" type="datetimeFigureOut">
              <a:rPr lang="en-US"/>
              <a:pPr/>
              <a:t>3/30/14</a:t>
            </a:fld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3CE361-424F-2F46-8B0C-5547411319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parency 1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0" y="-866775"/>
            <a:ext cx="14287500" cy="89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-327025"/>
            <a:ext cx="8763000" cy="1470025"/>
          </a:xfrm>
        </p:spPr>
        <p:txBody>
          <a:bodyPr/>
          <a:lstStyle/>
          <a:p>
            <a:pPr eaLnBrk="1" hangingPunct="1"/>
            <a:r>
              <a:rPr lang="en-US" sz="5400" b="1">
                <a:solidFill>
                  <a:schemeClr val="bg1"/>
                </a:solidFill>
                <a:latin typeface="Arial" charset="0"/>
              </a:rPr>
              <a:t>Ch. 16:  Life in the West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1268" name="Picture 4" descr="Transparency 1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9144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Missionaries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16.5 The </a:t>
            </a:r>
            <a:r>
              <a:rPr lang="en-US" dirty="0">
                <a:latin typeface="Arial" charset="0"/>
              </a:rPr>
              <a:t>Missionaries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Reasons they moved to the West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 missionaries intended to convert Native Americans to Christianity.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They also wanted to help settle the country and establish churches.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Hardships they faced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Crossing the steep Rocky Mountains in wagons was difficult.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Hostile Indian warriors sometimes attacked them.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Legacies they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These settlers brought disease and death to many Native Americans.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They opened the West to settlement.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3316" name="Picture 4" descr="Transparency 1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1113"/>
            <a:ext cx="8229600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2286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/>
              <a:t>The Pioneer Women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16.6 The </a:t>
            </a:r>
            <a:r>
              <a:rPr lang="en-US" dirty="0">
                <a:latin typeface="Arial" charset="0"/>
              </a:rPr>
              <a:t>Pioneer Women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Reasons they moved to the West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Women moved west to find new opportunities, such as establishing homesteads and finding husbands.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Hardships they faced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Leaving the comforts of home and leaving treasured items along the trail was emotionally difficult.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Cooking, washing clothes, and caring for children while traveling 15 to 20 miles a day was grueling work.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Disease and accidents killed their loved ones.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Along the trail, they suffered from cold and thirst.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Legacies they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Women brought schools, churches, libraries, literary societies, and charitable groups to the rugged west.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They fought for and won the right for women to vote in the West.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5364" name="Picture 4" descr="Transparency 1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804863"/>
            <a:ext cx="9601200" cy="773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8600" y="2286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Forty-Niners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16.7 The </a:t>
            </a:r>
            <a:r>
              <a:rPr lang="en-US" dirty="0">
                <a:latin typeface="Arial" charset="0"/>
              </a:rPr>
              <a:t>Forty-Niners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Reasons they moved to the West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 forty-niners hurried west to find gold.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Hardships they faced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They had a difficult journey to California, by either land or sea.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High prices made it hard to get ahead.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There were no police to keep order, so camps were rough and dangerous.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Gold mining was hard, tedious work.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Legacies they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Warfare and disease reduced the Native American population.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Many Californios lost their land to these newcomers.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Their arrival increased the population of California so that it could become a state.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7412" name="Picture 4" descr="Transparency 1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213"/>
            <a:ext cx="9144000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762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Mormons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16.8 The </a:t>
            </a:r>
            <a:r>
              <a:rPr lang="en-US" dirty="0">
                <a:latin typeface="Arial" charset="0"/>
              </a:rPr>
              <a:t>Mormons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Reasons they moved to the West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 Mormons moved west to escape persecution back east.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Hardships they faced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Their road was a difficult journey with many deaths.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Life in a dry, barren land was difficult for these farmers.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Legacies they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Mormons were the first pioneers to settle in the Great Basin.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They pioneered farming methods such as dams, canals, and irrigation ditches.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They helped other settlers make their way west.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In Utah, they established a center for what is now a worldwide religion.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19460" name="Picture 4" descr="Transparency 1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25538"/>
            <a:ext cx="9220200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2286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Chinese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16.9 The </a:t>
            </a:r>
            <a:r>
              <a:rPr lang="en-US">
                <a:latin typeface="Arial" charset="0"/>
              </a:rPr>
              <a:t>Chinese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Reasons they moved to the West</a:t>
            </a:r>
          </a:p>
          <a:p>
            <a:pPr lvl="1" eaLnBrk="1" hangingPunct="1"/>
            <a:r>
              <a:rPr lang="en-US">
                <a:latin typeface="Arial" charset="0"/>
              </a:rPr>
              <a:t>The Chinese migrated across the Pacific to find gold and riches.</a:t>
            </a:r>
          </a:p>
          <a:p>
            <a:pPr eaLnBrk="1" hangingPunct="1"/>
            <a:r>
              <a:rPr lang="en-US">
                <a:latin typeface="Arial" charset="0"/>
              </a:rPr>
              <a:t>Hardships they faced</a:t>
            </a:r>
          </a:p>
          <a:p>
            <a:pPr lvl="1" eaLnBrk="1" hangingPunct="1"/>
            <a:r>
              <a:rPr lang="en-US">
                <a:latin typeface="Arial" charset="0"/>
              </a:rPr>
              <a:t>Laws taxing foreign miners drove these Chinese out of the gold camps.</a:t>
            </a:r>
          </a:p>
          <a:p>
            <a:pPr lvl="1" eaLnBrk="1" hangingPunct="1"/>
            <a:r>
              <a:rPr lang="en-US">
                <a:latin typeface="Arial" charset="0"/>
              </a:rPr>
              <a:t>Chinese immigrants suffered persecution by Americans.</a:t>
            </a:r>
          </a:p>
          <a:p>
            <a:pPr eaLnBrk="1" hangingPunct="1"/>
            <a:r>
              <a:rPr lang="en-US">
                <a:latin typeface="Arial" charset="0"/>
              </a:rPr>
              <a:t>Legacies they left</a:t>
            </a:r>
          </a:p>
          <a:p>
            <a:pPr lvl="1" eaLnBrk="1" hangingPunct="1"/>
            <a:r>
              <a:rPr lang="en-US">
                <a:latin typeface="Arial" charset="0"/>
              </a:rPr>
              <a:t>The Chinese helped develop agriculture in California.</a:t>
            </a:r>
          </a:p>
          <a:p>
            <a:pPr lvl="1" eaLnBrk="1" hangingPunct="1"/>
            <a:r>
              <a:rPr lang="en-US">
                <a:latin typeface="Arial" charset="0"/>
              </a:rPr>
              <a:t>They brought their culture to the West.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sz="4800">
                <a:latin typeface="Arial" charset="0"/>
              </a:rPr>
              <a:t>Objectives: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Arial" charset="0"/>
              </a:rPr>
              <a:t>	</a:t>
            </a:r>
            <a:r>
              <a:rPr lang="en-US" b="1">
                <a:latin typeface="Arial" charset="0"/>
              </a:rPr>
              <a:t>By the end of this PowerPoint, students should be able to</a:t>
            </a:r>
          </a:p>
          <a:p>
            <a:pPr eaLnBrk="1" hangingPunct="1"/>
            <a:r>
              <a:rPr lang="en-US">
                <a:latin typeface="Arial" charset="0"/>
              </a:rPr>
              <a:t>List the reasons that explorers, Californios, mountain men, missionaries, pioneer women, Mormons, forty-niners, and Chinese moved to the West.</a:t>
            </a:r>
          </a:p>
          <a:p>
            <a:pPr eaLnBrk="1" hangingPunct="1"/>
            <a:r>
              <a:rPr lang="en-US">
                <a:latin typeface="Arial" charset="0"/>
              </a:rPr>
              <a:t>List the hardships that they endured.</a:t>
            </a:r>
          </a:p>
          <a:p>
            <a:pPr eaLnBrk="1" hangingPunct="1"/>
            <a:r>
              <a:rPr lang="en-US">
                <a:latin typeface="Arial" charset="0"/>
              </a:rPr>
              <a:t>Describe the legacies that they left to the West.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sz="4000" u="sng">
                <a:latin typeface="Arial" charset="0"/>
              </a:rPr>
              <a:t>Eight Major Groups Moved to the West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16.2 The </a:t>
            </a:r>
            <a:r>
              <a:rPr lang="en-US" dirty="0">
                <a:latin typeface="Arial" charset="0"/>
              </a:rPr>
              <a:t>Explorers (pg. 212-213)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16.3 The </a:t>
            </a:r>
            <a:r>
              <a:rPr lang="en-US" dirty="0" err="1" smtClean="0">
                <a:latin typeface="Arial" charset="0"/>
              </a:rPr>
              <a:t>Californios</a:t>
            </a:r>
            <a:r>
              <a:rPr lang="en-US" dirty="0" smtClean="0">
                <a:latin typeface="Arial" charset="0"/>
              </a:rPr>
              <a:t> (pg. 216-217)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16.4 The </a:t>
            </a:r>
            <a:r>
              <a:rPr lang="en-US" dirty="0">
                <a:latin typeface="Arial" charset="0"/>
              </a:rPr>
              <a:t>Mountain Men (pg. 217-218)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16.5 The </a:t>
            </a:r>
            <a:r>
              <a:rPr lang="en-US" dirty="0">
                <a:latin typeface="Arial" charset="0"/>
              </a:rPr>
              <a:t>Missionaries (pg. 219-220)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16.6 The </a:t>
            </a:r>
            <a:r>
              <a:rPr lang="en-US" dirty="0">
                <a:latin typeface="Arial" charset="0"/>
              </a:rPr>
              <a:t>Pioneer Women (pg. 220-222)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16.7 The </a:t>
            </a:r>
            <a:r>
              <a:rPr lang="en-US" dirty="0">
                <a:latin typeface="Arial" charset="0"/>
              </a:rPr>
              <a:t>Forty-Niners (pg. 224-225)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16.8 The </a:t>
            </a:r>
            <a:r>
              <a:rPr lang="en-US" dirty="0">
                <a:latin typeface="Arial" charset="0"/>
              </a:rPr>
              <a:t>Mormons (pg. 222-223)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Arial" charset="0"/>
              </a:rPr>
              <a:t>16.9 The </a:t>
            </a:r>
            <a:r>
              <a:rPr lang="en-US" dirty="0">
                <a:latin typeface="Arial" charset="0"/>
              </a:rPr>
              <a:t>Chinese (pg. 225-226)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5124" name="Picture 4" descr="Transparency 1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914400"/>
            <a:ext cx="11353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Explorers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16.2 The </a:t>
            </a:r>
            <a:r>
              <a:rPr lang="en-US" dirty="0">
                <a:latin typeface="Arial" charset="0"/>
              </a:rPr>
              <a:t>Explorers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Reasons they moved to the West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They wanted to begin trade with Indian people.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They hoped to find the Northwest Passage.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They wanted to find out what the U.S. had bought when it purchased Louisiana.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Hardships they faced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Rowing against the current caused blistered hands and sore muscles.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They were bothered by mosquitoes and grizzly bears.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Prickly-pear cactus thorns pierced their feet.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Starvation was an ever-present danger.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Legacies they left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 explorers mapped the route to the Pacific.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They established good relations with western Indian peoples.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They brought back information about the West.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220" name="Picture 4" descr="Transparency 1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9144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Californios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16.3 The </a:t>
            </a:r>
            <a:r>
              <a:rPr lang="en-US" dirty="0" err="1">
                <a:latin typeface="Arial" charset="0"/>
              </a:rPr>
              <a:t>Californios</a:t>
            </a:r>
            <a:endParaRPr lang="en-US" dirty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Reasons they moved to the West</a:t>
            </a:r>
          </a:p>
          <a:p>
            <a:pPr lvl="1" eaLnBrk="1" hangingPunct="1"/>
            <a:r>
              <a:rPr lang="en-US" sz="2400">
                <a:latin typeface="Arial" charset="0"/>
              </a:rPr>
              <a:t>Spanish priests went to establish missions.</a:t>
            </a:r>
          </a:p>
          <a:p>
            <a:pPr lvl="1" eaLnBrk="1" hangingPunct="1"/>
            <a:r>
              <a:rPr lang="en-US" sz="2400">
                <a:latin typeface="Arial" charset="0"/>
              </a:rPr>
              <a:t>Other Spanish settlers wanted to find land for settlement.</a:t>
            </a:r>
          </a:p>
          <a:p>
            <a:pPr eaLnBrk="1" hangingPunct="1"/>
            <a:r>
              <a:rPr lang="en-US" sz="2800">
                <a:latin typeface="Arial" charset="0"/>
              </a:rPr>
              <a:t>Hardships they faced</a:t>
            </a:r>
          </a:p>
          <a:p>
            <a:pPr lvl="1" eaLnBrk="1" hangingPunct="1"/>
            <a:r>
              <a:rPr lang="en-US" sz="2400">
                <a:latin typeface="Arial" charset="0"/>
              </a:rPr>
              <a:t>Neighbors lived so far apart that loneliness was a daily problem.</a:t>
            </a:r>
          </a:p>
          <a:p>
            <a:pPr lvl="1" eaLnBrk="1" hangingPunct="1"/>
            <a:r>
              <a:rPr lang="en-US" sz="2400">
                <a:latin typeface="Arial" charset="0"/>
              </a:rPr>
              <a:t>Government officials were unskilled and dishonest.</a:t>
            </a:r>
          </a:p>
          <a:p>
            <a:pPr eaLnBrk="1" hangingPunct="1"/>
            <a:r>
              <a:rPr lang="en-US" sz="2800">
                <a:latin typeface="Arial" charset="0"/>
              </a:rPr>
              <a:t>Legacies they left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 Californios gave us Spanish names for California cities.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They brought new crops, such as grapes, olives, and citrus.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They opened California to the world.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172" name="Picture 4" descr="FBBF47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9102" r="13115" b="23135"/>
          <a:stretch>
            <a:fillRect/>
          </a:stretch>
        </p:blipFill>
        <p:spPr bwMode="auto">
          <a:xfrm>
            <a:off x="-457200" y="-20638"/>
            <a:ext cx="97536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" y="76200"/>
            <a:ext cx="899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The Mountain Men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16.4 The </a:t>
            </a:r>
            <a:r>
              <a:rPr lang="en-US" dirty="0">
                <a:latin typeface="Arial" charset="0"/>
              </a:rPr>
              <a:t>Mountain Men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  <a:noFill/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Reasons they moved to the West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 trappers went to search for furs.</a:t>
            </a:r>
          </a:p>
          <a:p>
            <a:pPr eaLnBrk="1" hangingPunct="1"/>
            <a:r>
              <a:rPr lang="en-US" sz="2800">
                <a:latin typeface="Arial" charset="0"/>
              </a:rPr>
              <a:t>Hardships they faced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 mountain men feared attack by fur thieves, Indians, wolves, and bears.</a:t>
            </a:r>
          </a:p>
          <a:p>
            <a:pPr lvl="1" eaLnBrk="1" hangingPunct="1"/>
            <a:r>
              <a:rPr lang="en-US" sz="2400">
                <a:latin typeface="Arial" charset="0"/>
              </a:rPr>
              <a:t>Death from accident or disease was a hazard of the profession.</a:t>
            </a:r>
          </a:p>
          <a:p>
            <a:pPr eaLnBrk="1" hangingPunct="1"/>
            <a:r>
              <a:rPr lang="en-US" sz="2800">
                <a:latin typeface="Arial" charset="0"/>
              </a:rPr>
              <a:t>Legacies they left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 mountain men explored the West.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Their routes became the Oregon and California Trails.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Their trading posts became supply stations for settlers.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Their personal journals make entertaining reading.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859</Words>
  <Application>Microsoft Macintosh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1_Default Design</vt:lpstr>
      <vt:lpstr>Ch. 16:  Life in the West</vt:lpstr>
      <vt:lpstr>Objectives:</vt:lpstr>
      <vt:lpstr>Eight Major Groups Moved to the West</vt:lpstr>
      <vt:lpstr>PowerPoint Presentation</vt:lpstr>
      <vt:lpstr>16.2 The Explorers</vt:lpstr>
      <vt:lpstr>PowerPoint Presentation</vt:lpstr>
      <vt:lpstr>16.3 The Californios</vt:lpstr>
      <vt:lpstr>PowerPoint Presentation</vt:lpstr>
      <vt:lpstr>16.4 The Mountain Men</vt:lpstr>
      <vt:lpstr>PowerPoint Presentation</vt:lpstr>
      <vt:lpstr>16.5 The Missionaries</vt:lpstr>
      <vt:lpstr>PowerPoint Presentation</vt:lpstr>
      <vt:lpstr>16.6 The Pioneer Women</vt:lpstr>
      <vt:lpstr>PowerPoint Presentation</vt:lpstr>
      <vt:lpstr>16.7 The Forty-Niners</vt:lpstr>
      <vt:lpstr>PowerPoint Presentation</vt:lpstr>
      <vt:lpstr>16.8 The Mormons</vt:lpstr>
      <vt:lpstr>PowerPoint Presentation</vt:lpstr>
      <vt:lpstr>16.9 The Chinese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16:  Life in the West</dc:title>
  <dc:creator>Mr. DeJager</dc:creator>
  <cp:lastModifiedBy>PPS IT Dept</cp:lastModifiedBy>
  <cp:revision>204</cp:revision>
  <dcterms:created xsi:type="dcterms:W3CDTF">2009-09-09T13:53:11Z</dcterms:created>
  <dcterms:modified xsi:type="dcterms:W3CDTF">2014-03-30T19:26:30Z</dcterms:modified>
</cp:coreProperties>
</file>