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slideMasters/slideMaster2.xml" ContentType="application/vnd.openxmlformats-officedocument.presentationml.slideMaster+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slideLayouts/slideLayout33.xml" ContentType="application/vnd.openxmlformats-officedocument.presentationml.slideLayout+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Layouts/slideLayout42.xml" ContentType="application/vnd.openxmlformats-officedocument.presentationml.slideLayout+xml"/>
  <Override PartName="/ppt/slides/slide21.xml" ContentType="application/vnd.openxmlformats-officedocument.presentationml.slide+xml"/>
  <Override PartName="/ppt/slideLayouts/slideLayout25.xml" ContentType="application/vnd.openxmlformats-officedocument.presentationml.slideLayout+xml"/>
  <Override PartName="/ppt/notesSlides/notesSlide23.xml" ContentType="application/vnd.openxmlformats-officedocument.presentationml.notesSlide+xml"/>
  <Override PartName="/ppt/slides/slide5.xml" ContentType="application/vnd.openxmlformats-officedocument.presentationml.slide+xml"/>
  <Override PartName="/ppt/slideLayouts/slideLayout5.xml" ContentType="application/vnd.openxmlformats-officedocument.presentationml.slideLayout+xml"/>
  <Override PartName="/ppt/notesSlides/notesSlide9.xml" ContentType="application/vnd.openxmlformats-officedocument.presentationml.notes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ppt/slideLayouts/slideLayout39.xml" ContentType="application/vnd.openxmlformats-officedocument.presentationml.slideLayout+xml"/>
  <Override PartName="/docProps/core.xml" ContentType="application/vnd.openxmlformats-package.core-properties+xml"/>
  <Override PartName="/ppt/notesSlides/notesSlide7.xml" ContentType="application/vnd.openxmlformats-officedocument.presentationml.notesSlide+xml"/>
  <Override PartName="/ppt/slideLayouts/slideLayout32.xml" ContentType="application/vnd.openxmlformats-officedocument.presentationml.slideLayout+xml"/>
  <Override PartName="/ppt/slideLayouts/slideLayout15.xml" ContentType="application/vnd.openxmlformats-officedocument.presentationml.slideLayout+xml"/>
  <Override PartName="/ppt/slideLayouts/slideLayout41.xml" ContentType="application/vnd.openxmlformats-officedocument.presentationml.slideLayout+xml"/>
  <Override PartName="/ppt/slides/slide20.xml" ContentType="application/vnd.openxmlformats-officedocument.presentationml.slide+xml"/>
  <Override PartName="/ppt/slideLayouts/slideLayout24.xml" ContentType="application/vnd.openxmlformats-officedocument.presentationml.slideLayout+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notesSlides/notesSlide8.xml" ContentType="application/vnd.openxmlformats-officedocument.presentationml.notesSlide+xml"/>
  <Override PartName="/ppt/slides/slide12.xml" ContentType="application/vnd.openxmlformats-officedocument.presentationml.slide+xml"/>
  <Override PartName="/ppt/notesSlides/notesSlide14.xml" ContentType="application/vnd.openxmlformats-officedocument.presentationml.notesSlide+xml"/>
  <Override PartName="/ppt/slideLayouts/slideLayout38.xml" ContentType="application/vnd.openxmlformats-officedocument.presentationml.slideLayout+xml"/>
  <Override PartName="/ppt/notesSlides/notesSlide6.xml" ContentType="application/vnd.openxmlformats-officedocument.presentationml.notesSlide+xml"/>
  <Override PartName="/ppt/presProps.xml" ContentType="application/vnd.openxmlformats-officedocument.presentationml.presProps+xml"/>
  <Override PartName="/ppt/slideLayouts/slideLayout31.xml" ContentType="application/vnd.openxmlformats-officedocument.presentationml.slideLayout+xml"/>
  <Override PartName="/ppt/theme/theme5.xml" ContentType="application/vnd.openxmlformats-officedocument.theme+xml"/>
  <Override PartName="/ppt/slides/slide26.xml" ContentType="application/vnd.openxmlformats-officedocument.presentationml.slide+xml"/>
  <Override PartName="/ppt/slideLayouts/slideLayout14.xml" ContentType="application/vnd.openxmlformats-officedocument.presentationml.slideLayout+xml"/>
  <Override PartName="/ppt/slideLayouts/slideLayout40.xml" ContentType="application/vnd.openxmlformats-officedocument.presentationml.slideLayout+xml"/>
  <Override PartName="/ppt/slideLayouts/slideLayout23.xml" ContentType="application/vnd.openxmlformats-officedocument.presentationml.slideLayout+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slideLayouts/slideLayout37.xml" ContentType="application/vnd.openxmlformats-officedocument.presentationml.slideLayout+xml"/>
  <Override PartName="/ppt/notesSlides/notesSlide5.xml" ContentType="application/vnd.openxmlformats-officedocument.presentationml.notesSlide+xml"/>
  <Override PartName="/ppt/slideLayouts/slideLayout30.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29.xml" ContentType="application/vnd.openxmlformats-officedocument.presentationml.slideLayout+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slideLayouts/slideLayout36.xml" ContentType="application/vnd.openxmlformats-officedocument.presentationml.slideLayout+xml"/>
  <Override PartName="/ppt/notesSlides/notesSlide4.xml" ContentType="application/vnd.openxmlformats-officedocument.presentationml.notesSlide+xml"/>
  <Override PartName="/ppt/slideLayouts/slideLayout19.xml" ContentType="application/vnd.openxmlformats-officedocument.presentationml.slideLayout+xml"/>
  <Override PartName="/ppt/theme/theme3.xml" ContentType="application/vnd.openxmlformats-officedocument.theme+xml"/>
  <Override PartName="/ppt/slideLayouts/slideLayout45.xml" ContentType="application/vnd.openxmlformats-officedocument.presentationml.slideLayout+xml"/>
  <Override PartName="/ppt/slideLayouts/slideLayout12.xml" ContentType="application/vnd.openxmlformats-officedocument.presentationml.slideLayout+xml"/>
  <Override PartName="/ppt/slideLayouts/slideLayout28.xml" ContentType="application/vnd.openxmlformats-officedocument.presentationml.slideLayout+xml"/>
  <Override PartName="/ppt/slides/slide24.xml" ContentType="application/vnd.openxmlformats-officedocument.presentationml.slide+xml"/>
  <Override PartName="/ppt/slides/slide8.xml" ContentType="application/vnd.openxmlformats-officedocument.presentationml.slide+xml"/>
  <Override PartName="/ppt/notesSlides/notesSlide10.xml" ContentType="application/vnd.openxmlformats-officedocument.presentationml.notesSlide+xml"/>
  <Override PartName="/ppt/slideLayouts/slideLayout8.xml" ContentType="application/vnd.openxmlformats-officedocument.presentationml.slideLayout+xml"/>
  <Override PartName="/ppt/slideLayouts/slideLayout21.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slideMasters/slideMaster4.xml" ContentType="application/vnd.openxmlformats-officedocument.presentationml.slideMaster+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slideLayouts/slideLayout35.xml" ContentType="application/vnd.openxmlformats-officedocument.presentationml.slideLayout+xml"/>
  <Override PartName="/ppt/notesSlides/notesSlide3.xml" ContentType="application/vnd.openxmlformats-officedocument.presentationml.notesSlide+xml"/>
  <Override PartName="/ppt/slideLayouts/slideLayout18.xml" ContentType="application/vnd.openxmlformats-officedocument.presentationml.slideLayout+xml"/>
  <Override PartName="/ppt/theme/theme2.xml" ContentType="application/vnd.openxmlformats-officedocument.theme+xml"/>
  <Override PartName="/ppt/slideLayouts/slideLayout44.xml" ContentType="application/vnd.openxmlformats-officedocument.presentationml.slideLayout+xml"/>
  <Override PartName="/ppt/slideLayouts/slideLayout11.xml" ContentType="application/vnd.openxmlformats-officedocument.presentationml.slideLayout+xml"/>
  <Override PartName="/ppt/slideLayouts/slideLayout27.xml" ContentType="application/vnd.openxmlformats-officedocument.presentationml.slideLayout+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Layouts/slideLayout20.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slideMasters/slideMaster3.xml" ContentType="application/vnd.openxmlformats-officedocument.presentationml.slideMaster+xml"/>
  <Override PartName="/ppt/notesSlides/notesSlide17.xml" ContentType="application/vnd.openxmlformats-officedocument.presentationml.notesSlide+xml"/>
  <Override PartName="/ppt/slideLayouts/slideLayout34.xml" ContentType="application/vnd.openxmlformats-officedocument.presentationml.slideLayout+xml"/>
  <Override PartName="/ppt/notesSlides/notesSlide2.xml" ContentType="application/vnd.openxmlformats-officedocument.presentationml.notesSlide+xml"/>
  <Override PartName="/ppt/slideLayouts/slideLayout17.xml" ContentType="application/vnd.openxmlformats-officedocument.presentationml.slideLayout+xml"/>
  <Override PartName="/ppt/slideLayouts/slideLayout43.xml" ContentType="application/vnd.openxmlformats-officedocument.presentationml.slideLayout+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26.xml" ContentType="application/vnd.openxmlformats-officedocument.presentationml.slideLayout+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Default Extension="bin" ContentType="application/vnd.openxmlformats-officedocument.presentationml.printerSettings"/>
  <Override PartName="/ppt/notesSlides/notesSlide2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 id="2147483649" r:id="rId2"/>
    <p:sldMasterId id="2147483650" r:id="rId3"/>
    <p:sldMasterId id="2147483651" r:id="rId4"/>
  </p:sldMasterIdLst>
  <p:notesMasterIdLst>
    <p:notesMasterId r:id="rId31"/>
  </p:notesMasterIdLst>
  <p:sldIdLst>
    <p:sldId id="256" r:id="rId5"/>
    <p:sldId id="257" r:id="rId6"/>
    <p:sldId id="258" r:id="rId7"/>
    <p:sldId id="259"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6" r:id="rId23"/>
    <p:sldId id="282" r:id="rId24"/>
    <p:sldId id="277" r:id="rId25"/>
    <p:sldId id="278" r:id="rId26"/>
    <p:sldId id="279" r:id="rId27"/>
    <p:sldId id="280" r:id="rId28"/>
    <p:sldId id="281" r:id="rId29"/>
    <p:sldId id="283" r:id="rId30"/>
  </p:sldIdLst>
  <p:sldSz cx="10080625" cy="7559675"/>
  <p:notesSz cx="7772400" cy="100584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mn-ea"/>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mn-ea"/>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mn-ea"/>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mn-ea"/>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89" d="100"/>
          <a:sy n="89" d="100"/>
        </p:scale>
        <p:origin x="-640"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5121" name="Rectangle 1"/>
          <p:cNvSpPr>
            <a:spLocks noGrp="1" noRot="1" noChangeAspect="1" noChangeArrowheads="1"/>
          </p:cNvSpPr>
          <p:nvPr>
            <p:ph type="sldImg"/>
          </p:nvPr>
        </p:nvSpPr>
        <p:spPr bwMode="auto">
          <a:xfrm>
            <a:off x="1138238" y="763588"/>
            <a:ext cx="5494337" cy="3770312"/>
          </a:xfrm>
          <a:prstGeom prst="rect">
            <a:avLst/>
          </a:prstGeom>
          <a:noFill/>
          <a:ln w="9525" cap="flat">
            <a:noFill/>
            <a:round/>
            <a:headEnd/>
            <a:tailEnd/>
          </a:ln>
          <a:effectLst/>
        </p:spPr>
      </p:sp>
      <p:sp>
        <p:nvSpPr>
          <p:cNvPr id="5122" name="Rectangle 2"/>
          <p:cNvSpPr>
            <a:spLocks noGrp="1" noChangeArrowheads="1"/>
          </p:cNvSpPr>
          <p:nvPr>
            <p:ph type="body"/>
          </p:nvPr>
        </p:nvSpPr>
        <p:spPr bwMode="auto">
          <a:xfrm>
            <a:off x="776288" y="4776788"/>
            <a:ext cx="6216650" cy="452437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5123" name="Rectangle 3"/>
          <p:cNvSpPr>
            <a:spLocks noGrp="1" noChangeArrowheads="1"/>
          </p:cNvSpPr>
          <p:nvPr>
            <p:ph type="hdr"/>
          </p:nvPr>
        </p:nvSpPr>
        <p:spPr bwMode="auto">
          <a:xfrm>
            <a:off x="0" y="0"/>
            <a:ext cx="3371850" cy="50165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tabLst>
                <a:tab pos="723900" algn="l"/>
                <a:tab pos="1447800" algn="l"/>
                <a:tab pos="2171700" algn="l"/>
                <a:tab pos="2895600" algn="l"/>
              </a:tabLst>
              <a:defRPr sz="1400">
                <a:solidFill>
                  <a:srgbClr val="FFFFFF"/>
                </a:solidFill>
                <a:latin typeface="Times New Roman" charset="0"/>
                <a:ea typeface="Arial Unicode MS" charset="0"/>
                <a:cs typeface="Arial Unicode MS" charset="0"/>
              </a:defRPr>
            </a:lvl1pPr>
          </a:lstStyle>
          <a:p>
            <a:endParaRPr lang="en-US"/>
          </a:p>
        </p:txBody>
      </p:sp>
      <p:sp>
        <p:nvSpPr>
          <p:cNvPr id="5124" name="Rectangle 4"/>
          <p:cNvSpPr>
            <a:spLocks noGrp="1" noChangeArrowheads="1"/>
          </p:cNvSpPr>
          <p:nvPr>
            <p:ph type="dt"/>
          </p:nvPr>
        </p:nvSpPr>
        <p:spPr bwMode="auto">
          <a:xfrm>
            <a:off x="4398963" y="0"/>
            <a:ext cx="3371850" cy="50165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tabLst>
                <a:tab pos="723900" algn="l"/>
                <a:tab pos="1447800" algn="l"/>
                <a:tab pos="2171700" algn="l"/>
                <a:tab pos="2895600" algn="l"/>
              </a:tabLst>
              <a:defRPr sz="1400">
                <a:solidFill>
                  <a:srgbClr val="FFFFFF"/>
                </a:solidFill>
                <a:latin typeface="Times New Roman" charset="0"/>
                <a:ea typeface="Arial Unicode MS" charset="0"/>
                <a:cs typeface="Arial Unicode MS" charset="0"/>
              </a:defRPr>
            </a:lvl1pPr>
          </a:lstStyle>
          <a:p>
            <a:endParaRPr lang="en-US"/>
          </a:p>
        </p:txBody>
      </p:sp>
      <p:sp>
        <p:nvSpPr>
          <p:cNvPr id="5125" name="Rectangle 5"/>
          <p:cNvSpPr>
            <a:spLocks noGrp="1" noChangeArrowheads="1"/>
          </p:cNvSpPr>
          <p:nvPr>
            <p:ph type="ftr"/>
          </p:nvPr>
        </p:nvSpPr>
        <p:spPr bwMode="auto">
          <a:xfrm>
            <a:off x="0" y="9555163"/>
            <a:ext cx="3371850" cy="50165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tabLst>
                <a:tab pos="723900" algn="l"/>
                <a:tab pos="1447800" algn="l"/>
                <a:tab pos="2171700" algn="l"/>
                <a:tab pos="2895600" algn="l"/>
              </a:tabLst>
              <a:defRPr sz="1400">
                <a:solidFill>
                  <a:srgbClr val="FFFFFF"/>
                </a:solidFill>
                <a:latin typeface="Times New Roman" charset="0"/>
                <a:ea typeface="Arial Unicode MS" charset="0"/>
                <a:cs typeface="Arial Unicode MS" charset="0"/>
              </a:defRPr>
            </a:lvl1pPr>
          </a:lstStyle>
          <a:p>
            <a:endParaRPr lang="en-US"/>
          </a:p>
        </p:txBody>
      </p:sp>
      <p:sp>
        <p:nvSpPr>
          <p:cNvPr id="5126" name="Rectangle 6"/>
          <p:cNvSpPr>
            <a:spLocks noGrp="1" noChangeArrowheads="1"/>
          </p:cNvSpPr>
          <p:nvPr>
            <p:ph type="sldNum"/>
          </p:nvPr>
        </p:nvSpPr>
        <p:spPr bwMode="auto">
          <a:xfrm>
            <a:off x="4398963" y="9555163"/>
            <a:ext cx="3371850" cy="50165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gn="r">
              <a:tabLst>
                <a:tab pos="723900" algn="l"/>
                <a:tab pos="1447800" algn="l"/>
                <a:tab pos="2171700" algn="l"/>
                <a:tab pos="2895600" algn="l"/>
              </a:tabLst>
              <a:defRPr sz="1400">
                <a:solidFill>
                  <a:srgbClr val="FFFFFF"/>
                </a:solidFill>
                <a:latin typeface="Times New Roman" charset="0"/>
                <a:ea typeface="Arial Unicode MS" charset="0"/>
                <a:cs typeface="Arial Unicode MS" charset="0"/>
              </a:defRPr>
            </a:lvl1pPr>
          </a:lstStyle>
          <a:p>
            <a:fld id="{CAC7D858-8073-8A46-8EEE-C30918C2AB7D}"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0747897-3187-7447-BAFE-6397C338490A}" type="slidenum">
              <a:rPr lang="en-US"/>
              <a:pPr/>
              <a:t>1</a:t>
            </a:fld>
            <a:endParaRPr lang="en-US"/>
          </a:p>
        </p:txBody>
      </p:sp>
      <p:sp>
        <p:nvSpPr>
          <p:cNvPr id="32769"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32770" name="Text Box 2"/>
          <p:cNvSpPr txBox="1">
            <a:spLocks noGrp="1" noChangeArrowheads="1"/>
          </p:cNvSpPr>
          <p:nvPr>
            <p:ph type="body" idx="1"/>
          </p:nvPr>
        </p:nvSpPr>
        <p:spPr bwMode="auto">
          <a:xfrm>
            <a:off x="776288" y="4776788"/>
            <a:ext cx="6218237" cy="4525962"/>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F986CDE-FC70-9141-83E1-3E3B165DBA19}" type="slidenum">
              <a:rPr lang="en-US"/>
              <a:pPr/>
              <a:t>10</a:t>
            </a:fld>
            <a:endParaRPr lang="en-US"/>
          </a:p>
        </p:txBody>
      </p:sp>
      <p:sp>
        <p:nvSpPr>
          <p:cNvPr id="43009"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43010"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6B43258-FE36-FD40-AF5C-F9AC44D1D14D}" type="slidenum">
              <a:rPr lang="en-US"/>
              <a:pPr/>
              <a:t>11</a:t>
            </a:fld>
            <a:endParaRPr lang="en-US"/>
          </a:p>
        </p:txBody>
      </p:sp>
      <p:sp>
        <p:nvSpPr>
          <p:cNvPr id="44033"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44034"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F2C91F4-00F3-F741-9357-0B0F043D5B35}" type="slidenum">
              <a:rPr lang="en-US"/>
              <a:pPr/>
              <a:t>12</a:t>
            </a:fld>
            <a:endParaRPr lang="en-US"/>
          </a:p>
        </p:txBody>
      </p:sp>
      <p:sp>
        <p:nvSpPr>
          <p:cNvPr id="45057"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45058"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6B47F51-D8C0-1F4B-B561-8C516AAB3C43}" type="slidenum">
              <a:rPr lang="en-US"/>
              <a:pPr/>
              <a:t>13</a:t>
            </a:fld>
            <a:endParaRPr lang="en-US"/>
          </a:p>
        </p:txBody>
      </p:sp>
      <p:sp>
        <p:nvSpPr>
          <p:cNvPr id="46081"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46082"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89DDD00-A568-C24A-B23B-A404F493AD13}" type="slidenum">
              <a:rPr lang="en-US"/>
              <a:pPr/>
              <a:t>14</a:t>
            </a:fld>
            <a:endParaRPr lang="en-US"/>
          </a:p>
        </p:txBody>
      </p:sp>
      <p:sp>
        <p:nvSpPr>
          <p:cNvPr id="47105"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47106"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FD3CF38-2B63-6A41-B06E-5EFA3A38F857}" type="slidenum">
              <a:rPr lang="en-US"/>
              <a:pPr/>
              <a:t>15</a:t>
            </a:fld>
            <a:endParaRPr lang="en-US"/>
          </a:p>
        </p:txBody>
      </p:sp>
      <p:sp>
        <p:nvSpPr>
          <p:cNvPr id="48129"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48130"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093A961-6F69-5749-9DEA-4EDA456F070E}" type="slidenum">
              <a:rPr lang="en-US"/>
              <a:pPr/>
              <a:t>16</a:t>
            </a:fld>
            <a:endParaRPr lang="en-US"/>
          </a:p>
        </p:txBody>
      </p:sp>
      <p:sp>
        <p:nvSpPr>
          <p:cNvPr id="49153"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49154"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6D5923E-77C8-F344-8B97-90CE199AC543}" type="slidenum">
              <a:rPr lang="en-US"/>
              <a:pPr/>
              <a:t>17</a:t>
            </a:fld>
            <a:endParaRPr lang="en-US"/>
          </a:p>
        </p:txBody>
      </p:sp>
      <p:sp>
        <p:nvSpPr>
          <p:cNvPr id="50177"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50178"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499B30E-AD0D-9245-A2E0-A2BA9D718CE1}" type="slidenum">
              <a:rPr lang="en-US"/>
              <a:pPr/>
              <a:t>18</a:t>
            </a:fld>
            <a:endParaRPr lang="en-US"/>
          </a:p>
        </p:txBody>
      </p:sp>
      <p:sp>
        <p:nvSpPr>
          <p:cNvPr id="51201"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51202"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4769CF4-04A3-BE49-9A96-F398958D283D}" type="slidenum">
              <a:rPr lang="en-US"/>
              <a:pPr/>
              <a:t>19</a:t>
            </a:fld>
            <a:endParaRPr lang="en-US"/>
          </a:p>
        </p:txBody>
      </p:sp>
      <p:sp>
        <p:nvSpPr>
          <p:cNvPr id="53249"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53250"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D4D4B09-ACCB-E147-8FA2-A1119AE550E3}" type="slidenum">
              <a:rPr lang="en-US"/>
              <a:pPr/>
              <a:t>2</a:t>
            </a:fld>
            <a:endParaRPr lang="en-US"/>
          </a:p>
        </p:txBody>
      </p:sp>
      <p:sp>
        <p:nvSpPr>
          <p:cNvPr id="33793"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33794"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6324A5C-A0C0-D24F-BA4C-EF30F63BE738}" type="slidenum">
              <a:rPr lang="en-US"/>
              <a:pPr/>
              <a:t>21</a:t>
            </a:fld>
            <a:endParaRPr lang="en-US"/>
          </a:p>
        </p:txBody>
      </p:sp>
      <p:sp>
        <p:nvSpPr>
          <p:cNvPr id="54273"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54274"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5150B88-C9E7-5545-B737-B5485CCE44BD}" type="slidenum">
              <a:rPr lang="en-US"/>
              <a:pPr/>
              <a:t>22</a:t>
            </a:fld>
            <a:endParaRPr lang="en-US"/>
          </a:p>
        </p:txBody>
      </p:sp>
      <p:sp>
        <p:nvSpPr>
          <p:cNvPr id="55297"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55298"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9835BBA-C6D5-3E4C-B1F7-054219C58142}" type="slidenum">
              <a:rPr lang="en-US"/>
              <a:pPr/>
              <a:t>23</a:t>
            </a:fld>
            <a:endParaRPr lang="en-US"/>
          </a:p>
        </p:txBody>
      </p:sp>
      <p:sp>
        <p:nvSpPr>
          <p:cNvPr id="56321"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57DE0DE-A3E6-2946-B6EE-D7452FDBB6AE}" type="slidenum">
              <a:rPr lang="en-US"/>
              <a:pPr/>
              <a:t>24</a:t>
            </a:fld>
            <a:endParaRPr lang="en-US"/>
          </a:p>
        </p:txBody>
      </p:sp>
      <p:sp>
        <p:nvSpPr>
          <p:cNvPr id="57345"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57346"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B8C1A40-4CD4-BB41-9C7D-37392A9EC300}" type="slidenum">
              <a:rPr lang="en-US"/>
              <a:pPr/>
              <a:t>25</a:t>
            </a:fld>
            <a:endParaRPr lang="en-US"/>
          </a:p>
        </p:txBody>
      </p:sp>
      <p:sp>
        <p:nvSpPr>
          <p:cNvPr id="58369"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58370"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77878A3-CC2C-CE4A-9ABB-CE0E0B7361DB}" type="slidenum">
              <a:rPr lang="en-US"/>
              <a:pPr/>
              <a:t>3</a:t>
            </a:fld>
            <a:endParaRPr lang="en-US"/>
          </a:p>
        </p:txBody>
      </p:sp>
      <p:sp>
        <p:nvSpPr>
          <p:cNvPr id="34817"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34818"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F77EEA2-14C8-C444-A76A-8270E00FD470}" type="slidenum">
              <a:rPr lang="en-US"/>
              <a:pPr/>
              <a:t>4</a:t>
            </a:fld>
            <a:endParaRPr lang="en-US"/>
          </a:p>
        </p:txBody>
      </p:sp>
      <p:sp>
        <p:nvSpPr>
          <p:cNvPr id="35841"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35842"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7ACF344-8A76-3F49-944D-C36D9EDAE9BA}" type="slidenum">
              <a:rPr lang="en-US"/>
              <a:pPr/>
              <a:t>5</a:t>
            </a:fld>
            <a:endParaRPr lang="en-US"/>
          </a:p>
        </p:txBody>
      </p:sp>
      <p:sp>
        <p:nvSpPr>
          <p:cNvPr id="37889"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37890"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AB2CCF5-64CB-F54F-9FFE-CAE344DF3AF6}" type="slidenum">
              <a:rPr lang="en-US"/>
              <a:pPr/>
              <a:t>6</a:t>
            </a:fld>
            <a:endParaRPr lang="en-US"/>
          </a:p>
        </p:txBody>
      </p:sp>
      <p:sp>
        <p:nvSpPr>
          <p:cNvPr id="38913"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38914"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351C232-AE48-F74B-94B1-22917C1235D7}" type="slidenum">
              <a:rPr lang="en-US"/>
              <a:pPr/>
              <a:t>7</a:t>
            </a:fld>
            <a:endParaRPr lang="en-US"/>
          </a:p>
        </p:txBody>
      </p:sp>
      <p:sp>
        <p:nvSpPr>
          <p:cNvPr id="39937"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39938"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56532A6-5745-4D41-9762-1E2E11CB3114}" type="slidenum">
              <a:rPr lang="en-US"/>
              <a:pPr/>
              <a:t>8</a:t>
            </a:fld>
            <a:endParaRPr lang="en-US"/>
          </a:p>
        </p:txBody>
      </p:sp>
      <p:sp>
        <p:nvSpPr>
          <p:cNvPr id="40961"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40962"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0FA57BD-E611-7747-9512-83EC0B53EFAD}" type="slidenum">
              <a:rPr lang="en-US"/>
              <a:pPr/>
              <a:t>9</a:t>
            </a:fld>
            <a:endParaRPr lang="en-US"/>
          </a:p>
        </p:txBody>
      </p:sp>
      <p:sp>
        <p:nvSpPr>
          <p:cNvPr id="41985"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41986" name="Text Box 2"/>
          <p:cNvSpPr txBox="1">
            <a:spLocks noGrp="1" noChangeArrowheads="1"/>
          </p:cNvSpPr>
          <p:nvPr>
            <p:ph type="body" idx="1"/>
          </p:nvPr>
        </p:nvSpPr>
        <p:spPr bwMode="auto">
          <a:xfrm>
            <a:off x="776288" y="4776788"/>
            <a:ext cx="6218237" cy="4435475"/>
          </a:xfrm>
          <a:prstGeom prst="rect">
            <a:avLst/>
          </a:prstGeom>
          <a:noFill/>
          <a:ln cap="flat">
            <a:round/>
            <a:headEnd/>
            <a:tailEnd/>
          </a:ln>
        </p:spPr>
        <p:txBody>
          <a:bodyPr wrap="none" anchor="ctr">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2349A188-64F2-C747-A533-A6DC1BCAE21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82CDE04A-1318-9945-82E8-9E784B0BA26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6454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50037" cy="645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5C28E445-6E03-CB48-B57E-E7305BEBC0E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470BBCB9-5AC3-5D43-B3CE-7F70471C7D9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9C6A1C62-371F-B347-92DC-B998D91450BC}"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10F8C1F1-822F-534E-9DA3-83456D511FCF}"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20725" y="1949450"/>
            <a:ext cx="434975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22875" y="1949450"/>
            <a:ext cx="4351338"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smtClean="0"/>
            </a:lvl1pPr>
          </a:lstStyle>
          <a:p>
            <a:fld id="{9C32F08E-E911-F248-8B5F-8321659BF700}"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smtClean="0"/>
            </a:lvl1pPr>
          </a:lstStyle>
          <a:p>
            <a:fld id="{547DBF48-0316-1B42-888C-20A82D9C5CDE}"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smtClean="0"/>
            </a:lvl1pPr>
          </a:lstStyle>
          <a:p>
            <a:fld id="{34576A43-C4ED-AE43-A9A7-5EE2F4958FE1}"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smtClean="0"/>
            </a:lvl1pPr>
          </a:lstStyle>
          <a:p>
            <a:fld id="{A4679384-7E4A-064B-BD75-DC3252D921EA}"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smtClean="0"/>
            </a:lvl1pPr>
          </a:lstStyle>
          <a:p>
            <a:fld id="{1E9295C5-4A4E-B443-A6FE-390DE61F978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0802479C-2C4A-B04A-A8B1-ABF76E44C740}"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smtClean="0"/>
            </a:lvl1pPr>
          </a:lstStyle>
          <a:p>
            <a:fld id="{C0AD55F9-AEE4-EA4A-A407-AB2392211409}"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C4A2EEE1-A0C5-584A-B3FE-4CC0AAE802AA}"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1238" y="684213"/>
            <a:ext cx="2212975" cy="5075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684213"/>
            <a:ext cx="6488113" cy="5075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DDC41350-BC4F-8241-93EA-894D5FE5AF15}"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3D84EE3C-86A6-DA44-91DE-E18413E70A49}"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1071BCD1-63D8-354B-957B-236918A826DA}"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F06451DC-8C5F-BC4A-AE6C-05B1B82EA750}"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20725" y="1979613"/>
            <a:ext cx="4349750" cy="4138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22875" y="1979613"/>
            <a:ext cx="4351338" cy="4138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smtClean="0"/>
            </a:lvl1pPr>
          </a:lstStyle>
          <a:p>
            <a:fld id="{57E51FE5-ACB9-DE4F-847D-712A6A75C308}"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smtClean="0"/>
            </a:lvl1pPr>
          </a:lstStyle>
          <a:p>
            <a:fld id="{843F4285-D77A-B54A-B32D-6BE5938B97B5}"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smtClean="0"/>
            </a:lvl1pPr>
          </a:lstStyle>
          <a:p>
            <a:fld id="{034C36C4-BEA2-E745-AB5D-B3D21D3FB8DD}"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smtClean="0"/>
            </a:lvl1pPr>
          </a:lstStyle>
          <a:p>
            <a:fld id="{5C55EE05-81B2-0846-8506-ECFAA4CB255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C8051B0F-60D3-324D-8F05-834F721C0BAF}"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smtClean="0"/>
            </a:lvl1pPr>
          </a:lstStyle>
          <a:p>
            <a:fld id="{6072CEB7-0892-CD46-8ADB-9FE95D20BA28}"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smtClean="0"/>
            </a:lvl1pPr>
          </a:lstStyle>
          <a:p>
            <a:fld id="{75BFB4D3-2CAB-014B-A3BF-4DFBD458113B}"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D0BA85D0-D9E6-6B4D-A320-0641168DFA8D}"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7263" y="301625"/>
            <a:ext cx="2266950" cy="5816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51625" cy="5816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1CA7B82B-8597-894C-9C81-8EF0BC55BF11}"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C71D6877-F65F-E74B-856C-B9A7BCB9B6E8}" type="slidenum">
              <a:rPr lang="en-US"/>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CA9D1878-874C-3F4B-A3B0-6AA843774506}" type="slidenum">
              <a:rPr lang="en-US"/>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283C4C7C-A02F-CD47-AE35-5600A5C55278}" type="slidenum">
              <a:rPr lang="en-US"/>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smtClean="0"/>
            </a:lvl1pPr>
          </a:lstStyle>
          <a:p>
            <a:fld id="{78C5EBD7-50DB-1D46-9723-94112428FCB9}" type="slidenum">
              <a:rPr lang="en-US"/>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smtClean="0"/>
            </a:lvl1pPr>
          </a:lstStyle>
          <a:p>
            <a:fld id="{D0497D87-D71D-BE40-8F63-6AC38B3EF175}" type="slidenum">
              <a:rPr lang="en-US"/>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smtClean="0"/>
            </a:lvl1pPr>
          </a:lstStyle>
          <a:p>
            <a:fld id="{15AEA0A9-79FD-4247-9980-9FBB45A10FB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smtClean="0"/>
            </a:lvl1pPr>
          </a:lstStyle>
          <a:p>
            <a:fld id="{6B41475C-4EB4-9747-88C5-97B143E84D6A}"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smtClean="0"/>
            </a:lvl1pPr>
          </a:lstStyle>
          <a:p>
            <a:fld id="{41117A68-8BCF-4542-8DCC-24FB9408D4C4}" type="slidenum">
              <a:rPr lang="en-US"/>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smtClean="0"/>
            </a:lvl1pPr>
          </a:lstStyle>
          <a:p>
            <a:fld id="{CE367F5B-218D-024A-96E1-25256BD9075F}" type="slidenum">
              <a:rPr lang="en-US"/>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smtClean="0"/>
            </a:lvl1pPr>
          </a:lstStyle>
          <a:p>
            <a:fld id="{6A868676-CB09-7A4A-B615-6B03901EE233}" type="slidenum">
              <a:rPr lang="en-US"/>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C2A1D066-3E87-FF42-B1A4-C353320B8D62}" type="slidenum">
              <a:rPr lang="en-US"/>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6454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50037" cy="645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smtClean="0"/>
            </a:lvl1pPr>
          </a:lstStyle>
          <a:p>
            <a:fld id="{99B57044-1251-D04E-976A-DE541DC33DD4}" type="slidenum">
              <a:rPr lang="en-US"/>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69387" cy="1260475"/>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503238" y="6886575"/>
            <a:ext cx="2346325" cy="519113"/>
          </a:xfrm>
        </p:spPr>
        <p:txBody>
          <a:bodyPr/>
          <a:lstStyle>
            <a:lvl1pPr>
              <a:defRPr/>
            </a:lvl1pPr>
          </a:lstStyle>
          <a:p>
            <a:endParaRPr lang="en-US"/>
          </a:p>
        </p:txBody>
      </p:sp>
      <p:sp>
        <p:nvSpPr>
          <p:cNvPr id="4" name="Footer Placeholder 3"/>
          <p:cNvSpPr>
            <a:spLocks noGrp="1"/>
          </p:cNvSpPr>
          <p:nvPr>
            <p:ph type="ftr" idx="11"/>
          </p:nvPr>
        </p:nvSpPr>
        <p:spPr>
          <a:xfrm>
            <a:off x="3448050" y="6886575"/>
            <a:ext cx="3194050" cy="519113"/>
          </a:xfrm>
        </p:spPr>
        <p:txBody>
          <a:bodyPr/>
          <a:lstStyle>
            <a:lvl1pPr>
              <a:defRPr/>
            </a:lvl1pPr>
          </a:lstStyle>
          <a:p>
            <a:endParaRPr lang="en-US"/>
          </a:p>
        </p:txBody>
      </p:sp>
      <p:sp>
        <p:nvSpPr>
          <p:cNvPr id="5" name="Slide Number Placeholder 4"/>
          <p:cNvSpPr>
            <a:spLocks noGrp="1"/>
          </p:cNvSpPr>
          <p:nvPr>
            <p:ph type="sldNum" idx="12"/>
          </p:nvPr>
        </p:nvSpPr>
        <p:spPr>
          <a:xfrm>
            <a:off x="7227888" y="6886575"/>
            <a:ext cx="2346325" cy="519113"/>
          </a:xfrm>
        </p:spPr>
        <p:txBody>
          <a:bodyPr/>
          <a:lstStyle>
            <a:lvl1pPr>
              <a:defRPr smtClean="0"/>
            </a:lvl1pPr>
          </a:lstStyle>
          <a:p>
            <a:fld id="{9A917843-9A7F-9A41-9B9D-3A1334D885BB}" type="slidenum">
              <a:rPr lang="en-US"/>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23DD15-C46B-414C-AD24-791FFED0BD47}" type="datetimeFigureOut">
              <a:rPr lang="en-US" smtClean="0"/>
              <a:t>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DE6E9-E179-354C-8141-314BB2EF82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smtClean="0"/>
            </a:lvl1pPr>
          </a:lstStyle>
          <a:p>
            <a:fld id="{2A375263-37F8-AE4A-BCCC-3B8E99B7036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smtClean="0"/>
            </a:lvl1pPr>
          </a:lstStyle>
          <a:p>
            <a:fld id="{A82132DA-78AB-1643-8BF3-F8AD2DBBE5B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smtClean="0"/>
            </a:lvl1pPr>
          </a:lstStyle>
          <a:p>
            <a:fld id="{925D8A91-4856-9B41-897A-4B30662AD5D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smtClean="0"/>
            </a:lvl1pPr>
          </a:lstStyle>
          <a:p>
            <a:fld id="{962F4224-4AFC-8F4E-814D-996A770622A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smtClean="0"/>
            </a:lvl1pPr>
          </a:lstStyle>
          <a:p>
            <a:fld id="{8ED9AA40-403C-8D4E-B8E1-709918CB53A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2.pn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slideLayout" Target="../slideLayouts/slideLayout45.xml"/><Relationship Id="rId13" Type="http://schemas.openxmlformats.org/officeDocument/2006/relationships/slideLayout" Target="../slideLayouts/slideLayout46.xml"/><Relationship Id="rId14" Type="http://schemas.openxmlformats.org/officeDocument/2006/relationships/theme" Target="../theme/theme4.xml"/><Relationship Id="rId15" Type="http://schemas.openxmlformats.org/officeDocument/2006/relationships/image" Target="../media/image3.png"/><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w="9525" cap="flat">
            <a:noFill/>
            <a:round/>
            <a:headEnd/>
            <a:tailEnd/>
          </a:ln>
          <a:effec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503238" y="1768475"/>
            <a:ext cx="9069387" cy="4987925"/>
          </a:xfrm>
          <a:prstGeom prst="rect">
            <a:avLst/>
          </a:prstGeom>
          <a:noFill/>
          <a:ln w="9525" cap="flat">
            <a:noFill/>
            <a:round/>
            <a:headEnd/>
            <a:tailEnd/>
          </a:ln>
          <a:effectLst/>
        </p:spPr>
        <p:txBody>
          <a:bodyPr vert="horz" wrap="square" lIns="0" tIns="28224"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tabLst>
                <a:tab pos="723900" algn="l"/>
                <a:tab pos="1447800" algn="l"/>
                <a:tab pos="2171700" algn="l"/>
              </a:tabLst>
              <a:defRPr sz="1400">
                <a:solidFill>
                  <a:srgbClr val="000000"/>
                </a:solidFill>
                <a:latin typeface="Times New Roman" charset="0"/>
                <a:ea typeface="Arial Unicode MS" charset="0"/>
                <a:cs typeface="Arial Unicode MS" charset="0"/>
              </a:defRPr>
            </a:lvl1pPr>
          </a:lstStyle>
          <a:p>
            <a:endParaRPr lang="en-US"/>
          </a:p>
        </p:txBody>
      </p:sp>
      <p:sp>
        <p:nvSpPr>
          <p:cNvPr id="1028" name="Rectangle 4"/>
          <p:cNvSpPr>
            <a:spLocks noGrp="1" noChangeArrowheads="1"/>
          </p:cNvSpPr>
          <p:nvPr>
            <p:ph type="ftr"/>
          </p:nvPr>
        </p:nvSpPr>
        <p:spPr bwMode="auto">
          <a:xfrm>
            <a:off x="3448050" y="6886575"/>
            <a:ext cx="3194050"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ctr">
              <a:tabLst>
                <a:tab pos="723900" algn="l"/>
                <a:tab pos="1447800" algn="l"/>
                <a:tab pos="2171700" algn="l"/>
                <a:tab pos="2895600" algn="l"/>
              </a:tabLst>
              <a:defRPr sz="1400">
                <a:solidFill>
                  <a:srgbClr val="000000"/>
                </a:solidFill>
                <a:latin typeface="Times New Roman" charset="0"/>
                <a:ea typeface="Arial Unicode MS" charset="0"/>
                <a:cs typeface="Arial Unicode MS" charset="0"/>
              </a:defRPr>
            </a:lvl1pPr>
          </a:lstStyle>
          <a:p>
            <a:endParaRPr lang="en-US"/>
          </a:p>
        </p:txBody>
      </p:sp>
      <p:sp>
        <p:nvSpPr>
          <p:cNvPr id="1029" name="Rectangle 5"/>
          <p:cNvSpPr>
            <a:spLocks noGrp="1" noChangeArrowheads="1"/>
          </p:cNvSpPr>
          <p:nvPr>
            <p:ph type="sldNum"/>
          </p:nvPr>
        </p:nvSpPr>
        <p:spPr bwMode="auto">
          <a:xfrm>
            <a:off x="7227888" y="688657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tabLst>
                <a:tab pos="723900" algn="l"/>
                <a:tab pos="1447800" algn="l"/>
                <a:tab pos="2171700" algn="l"/>
              </a:tabLst>
              <a:defRPr sz="1400">
                <a:solidFill>
                  <a:srgbClr val="000000"/>
                </a:solidFill>
                <a:latin typeface="Times New Roman" charset="0"/>
                <a:ea typeface="Arial Unicode MS" charset="0"/>
                <a:cs typeface="Arial Unicode MS" charset="0"/>
              </a:defRPr>
            </a:lvl1pPr>
          </a:lstStyle>
          <a:p>
            <a:fld id="{14F7C783-FD32-C84D-8365-0CBD537EA11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mj-lt"/>
          <a:ea typeface="+mj-ea"/>
          <a:cs typeface="+mj-cs"/>
        </a:defRPr>
      </a:lvl1pPr>
      <a:lvl2pPr marL="742950" indent="-28575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MS Gothic" charset="0"/>
          <a:cs typeface="MS Gothic" charset="0"/>
        </a:defRPr>
      </a:lvl2pPr>
      <a:lvl3pPr marL="11430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MS Gothic" charset="0"/>
          <a:cs typeface="MS Gothic" charset="0"/>
        </a:defRPr>
      </a:lvl3pPr>
      <a:lvl4pPr marL="16002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MS Gothic" charset="0"/>
          <a:cs typeface="MS Gothic" charset="0"/>
        </a:defRPr>
      </a:lvl4pPr>
      <a:lvl5pPr marL="20574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MS Gothic" charset="0"/>
          <a:cs typeface="MS Gothic"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MS Gothic" charset="0"/>
          <a:cs typeface="MS Gothic"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MS Gothic" charset="0"/>
          <a:cs typeface="MS Gothic"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MS Gothic" charset="0"/>
          <a:cs typeface="MS Gothic"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MS Gothic" charset="0"/>
          <a:cs typeface="MS Gothic" charset="0"/>
        </a:defRPr>
      </a:lvl9pPr>
    </p:titleStyle>
    <p:bodyStyle>
      <a:lvl1pPr marL="342900" indent="-342900" algn="l" defTabSz="457200" rtl="0" fontAlgn="base" hangingPunct="0">
        <a:lnSpc>
          <a:spcPct val="93000"/>
        </a:lnSpc>
        <a:spcBef>
          <a:spcPct val="0"/>
        </a:spcBef>
        <a:spcAft>
          <a:spcPts val="1425"/>
        </a:spcAft>
        <a:buClr>
          <a:srgbClr val="000000"/>
        </a:buClr>
        <a:buSzPct val="100000"/>
        <a:buFont typeface="Times New Roman" charset="0"/>
        <a:defRPr sz="3200">
          <a:solidFill>
            <a:srgbClr val="000000"/>
          </a:solidFill>
          <a:latin typeface="+mn-lt"/>
          <a:ea typeface="+mn-ea"/>
          <a:cs typeface="+mn-cs"/>
        </a:defRPr>
      </a:lvl1pPr>
      <a:lvl2pPr marL="742950" indent="-285750" algn="l" defTabSz="457200" rtl="0" fontAlgn="base" hangingPunct="0">
        <a:lnSpc>
          <a:spcPct val="93000"/>
        </a:lnSpc>
        <a:spcBef>
          <a:spcPct val="0"/>
        </a:spcBef>
        <a:spcAft>
          <a:spcPts val="1138"/>
        </a:spcAft>
        <a:buClr>
          <a:srgbClr val="000000"/>
        </a:buClr>
        <a:buSzPct val="100000"/>
        <a:buFont typeface="Times New Roman" charset="0"/>
        <a:defRPr sz="2800">
          <a:solidFill>
            <a:srgbClr val="000000"/>
          </a:solidFill>
          <a:latin typeface="+mn-lt"/>
          <a:ea typeface="+mn-ea"/>
          <a:cs typeface="+mn-cs"/>
        </a:defRPr>
      </a:lvl2pPr>
      <a:lvl3pPr marL="1143000" indent="-228600" algn="l" defTabSz="457200" rtl="0" fontAlgn="base" hangingPunct="0">
        <a:lnSpc>
          <a:spcPct val="93000"/>
        </a:lnSpc>
        <a:spcBef>
          <a:spcPct val="0"/>
        </a:spcBef>
        <a:spcAft>
          <a:spcPts val="850"/>
        </a:spcAft>
        <a:buClr>
          <a:srgbClr val="000000"/>
        </a:buClr>
        <a:buSzPct val="100000"/>
        <a:buFont typeface="Times New Roman" charset="0"/>
        <a:defRPr sz="2400">
          <a:solidFill>
            <a:srgbClr val="000000"/>
          </a:solidFill>
          <a:latin typeface="+mn-lt"/>
          <a:ea typeface="+mn-ea"/>
          <a:cs typeface="+mn-cs"/>
        </a:defRPr>
      </a:lvl3pPr>
      <a:lvl4pPr marL="1600200" indent="-228600" algn="l" defTabSz="457200" rtl="0" fontAlgn="base" hangingPunct="0">
        <a:lnSpc>
          <a:spcPct val="93000"/>
        </a:lnSpc>
        <a:spcBef>
          <a:spcPct val="0"/>
        </a:spcBef>
        <a:spcAft>
          <a:spcPts val="575"/>
        </a:spcAft>
        <a:buClr>
          <a:srgbClr val="000000"/>
        </a:buClr>
        <a:buSzPct val="100000"/>
        <a:buFont typeface="Times New Roman" charset="0"/>
        <a:defRPr sz="2000">
          <a:solidFill>
            <a:srgbClr val="000000"/>
          </a:solidFill>
          <a:latin typeface="+mn-lt"/>
          <a:ea typeface="+mn-ea"/>
          <a:cs typeface="+mn-cs"/>
        </a:defRPr>
      </a:lvl4pPr>
      <a:lvl5pPr marL="20574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5pPr>
      <a:lvl6pPr marL="25146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6pPr>
      <a:lvl7pPr marL="29718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7pPr>
      <a:lvl8pPr marL="34290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8pPr>
      <a:lvl9pPr marL="38862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720725" y="684213"/>
            <a:ext cx="8458200" cy="1022350"/>
          </a:xfrm>
          <a:prstGeom prst="rect">
            <a:avLst/>
          </a:prstGeom>
          <a:noFill/>
          <a:ln w="9525" cap="flat">
            <a:noFill/>
            <a:round/>
            <a:headEnd/>
            <a:tailEnd/>
          </a:ln>
          <a:effec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2050" name="Rectangle 2"/>
          <p:cNvSpPr>
            <a:spLocks noGrp="1" noChangeArrowheads="1"/>
          </p:cNvSpPr>
          <p:nvPr>
            <p:ph type="body" idx="1"/>
          </p:nvPr>
        </p:nvSpPr>
        <p:spPr bwMode="auto">
          <a:xfrm>
            <a:off x="720725" y="1949450"/>
            <a:ext cx="8853488" cy="3810000"/>
          </a:xfrm>
          <a:prstGeom prst="rect">
            <a:avLst/>
          </a:prstGeom>
          <a:noFill/>
          <a:ln w="9525" cap="flat">
            <a:noFill/>
            <a:round/>
            <a:headEnd/>
            <a:tailEnd/>
          </a:ln>
          <a:effectLst/>
        </p:spPr>
        <p:txBody>
          <a:bodyPr vert="horz" wrap="square" lIns="0" tIns="28224"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2051" name="Rectangle 3"/>
          <p:cNvSpPr>
            <a:spLocks noGrp="1" noChangeArrowheads="1"/>
          </p:cNvSpPr>
          <p:nvPr>
            <p:ph type="dt"/>
          </p:nvPr>
        </p:nvSpPr>
        <p:spPr bwMode="auto">
          <a:xfrm>
            <a:off x="539750" y="6318250"/>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tabLst>
                <a:tab pos="723900" algn="l"/>
                <a:tab pos="1447800" algn="l"/>
                <a:tab pos="2171700" algn="l"/>
              </a:tabLst>
              <a:defRPr sz="1400">
                <a:solidFill>
                  <a:srgbClr val="000000"/>
                </a:solidFill>
                <a:latin typeface="Times New Roman" charset="0"/>
                <a:ea typeface="+mn-ea"/>
                <a:cs typeface="+mn-cs"/>
              </a:defRPr>
            </a:lvl1pPr>
          </a:lstStyle>
          <a:p>
            <a:endParaRPr lang="en-US"/>
          </a:p>
        </p:txBody>
      </p:sp>
      <p:sp>
        <p:nvSpPr>
          <p:cNvPr id="2052" name="Rectangle 4"/>
          <p:cNvSpPr>
            <a:spLocks noGrp="1" noChangeArrowheads="1"/>
          </p:cNvSpPr>
          <p:nvPr>
            <p:ph type="ftr"/>
          </p:nvPr>
        </p:nvSpPr>
        <p:spPr bwMode="auto">
          <a:xfrm>
            <a:off x="3267075" y="6346825"/>
            <a:ext cx="3194050"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ctr">
              <a:tabLst>
                <a:tab pos="723900" algn="l"/>
                <a:tab pos="1447800" algn="l"/>
                <a:tab pos="2171700" algn="l"/>
                <a:tab pos="2895600" algn="l"/>
              </a:tabLst>
              <a:defRPr sz="1400">
                <a:solidFill>
                  <a:srgbClr val="000000"/>
                </a:solidFill>
                <a:latin typeface="Times New Roman" charset="0"/>
                <a:ea typeface="+mn-ea"/>
                <a:cs typeface="+mn-cs"/>
              </a:defRPr>
            </a:lvl1pPr>
          </a:lstStyle>
          <a:p>
            <a:endParaRPr lang="en-US"/>
          </a:p>
        </p:txBody>
      </p:sp>
      <p:sp>
        <p:nvSpPr>
          <p:cNvPr id="2053" name="Rectangle 5"/>
          <p:cNvSpPr>
            <a:spLocks noGrp="1" noChangeArrowheads="1"/>
          </p:cNvSpPr>
          <p:nvPr>
            <p:ph type="sldNum"/>
          </p:nvPr>
        </p:nvSpPr>
        <p:spPr bwMode="auto">
          <a:xfrm>
            <a:off x="6831013" y="634682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tabLst>
                <a:tab pos="723900" algn="l"/>
                <a:tab pos="1447800" algn="l"/>
                <a:tab pos="2171700" algn="l"/>
              </a:tabLst>
              <a:defRPr sz="1400">
                <a:solidFill>
                  <a:srgbClr val="000000"/>
                </a:solidFill>
                <a:latin typeface="Times New Roman" charset="0"/>
                <a:ea typeface="+mn-ea"/>
                <a:cs typeface="+mn-cs"/>
              </a:defRPr>
            </a:lvl1pPr>
          </a:lstStyle>
          <a:p>
            <a:fld id="{5E1F6FE3-7BDE-7C42-A42A-8BB61A027C0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mj-lt"/>
          <a:ea typeface="+mj-ea"/>
          <a:cs typeface="+mj-cs"/>
        </a:defRPr>
      </a:lvl1pPr>
      <a:lvl2pPr marL="742950" indent="-28575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Arial Unicode MS" charset="0"/>
          <a:cs typeface="Arial Unicode MS" charset="0"/>
        </a:defRPr>
      </a:lvl2pPr>
      <a:lvl3pPr marL="11430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Arial Unicode MS" charset="0"/>
          <a:cs typeface="Arial Unicode MS" charset="0"/>
        </a:defRPr>
      </a:lvl3pPr>
      <a:lvl4pPr marL="16002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Arial Unicode MS" charset="0"/>
          <a:cs typeface="Arial Unicode MS" charset="0"/>
        </a:defRPr>
      </a:lvl4pPr>
      <a:lvl5pPr marL="20574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Arial Unicode MS" charset="0"/>
          <a:cs typeface="Arial Unicode MS"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Arial Unicode MS" charset="0"/>
          <a:cs typeface="Arial Unicode MS"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Arial Unicode MS" charset="0"/>
          <a:cs typeface="Arial Unicode MS"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Arial Unicode MS" charset="0"/>
          <a:cs typeface="Arial Unicode MS"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Arial Unicode MS" charset="0"/>
          <a:cs typeface="Arial Unicode MS" charset="0"/>
        </a:defRPr>
      </a:lvl9pPr>
    </p:titleStyle>
    <p:bodyStyle>
      <a:lvl1pPr marL="342900" indent="-342900" algn="l" defTabSz="457200" rtl="0" fontAlgn="base" hangingPunct="0">
        <a:lnSpc>
          <a:spcPct val="93000"/>
        </a:lnSpc>
        <a:spcBef>
          <a:spcPct val="0"/>
        </a:spcBef>
        <a:spcAft>
          <a:spcPts val="1425"/>
        </a:spcAft>
        <a:buClr>
          <a:srgbClr val="000000"/>
        </a:buClr>
        <a:buSzPct val="100000"/>
        <a:buFont typeface="Times New Roman" charset="0"/>
        <a:defRPr sz="3200">
          <a:solidFill>
            <a:srgbClr val="000000"/>
          </a:solidFill>
          <a:latin typeface="+mn-lt"/>
          <a:ea typeface="+mn-ea"/>
          <a:cs typeface="+mn-cs"/>
        </a:defRPr>
      </a:lvl1pPr>
      <a:lvl2pPr marL="742950" indent="-285750" algn="l" defTabSz="457200" rtl="0" fontAlgn="base" hangingPunct="0">
        <a:lnSpc>
          <a:spcPct val="93000"/>
        </a:lnSpc>
        <a:spcBef>
          <a:spcPct val="0"/>
        </a:spcBef>
        <a:spcAft>
          <a:spcPts val="1138"/>
        </a:spcAft>
        <a:buClr>
          <a:srgbClr val="000000"/>
        </a:buClr>
        <a:buSzPct val="100000"/>
        <a:buFont typeface="Times New Roman" charset="0"/>
        <a:defRPr sz="2800">
          <a:solidFill>
            <a:srgbClr val="000000"/>
          </a:solidFill>
          <a:latin typeface="+mn-lt"/>
          <a:ea typeface="MS Gothic" charset="0"/>
          <a:cs typeface="MS Gothic" charset="0"/>
        </a:defRPr>
      </a:lvl2pPr>
      <a:lvl3pPr marL="1143000" indent="-228600" algn="l" defTabSz="457200" rtl="0" fontAlgn="base" hangingPunct="0">
        <a:lnSpc>
          <a:spcPct val="93000"/>
        </a:lnSpc>
        <a:spcBef>
          <a:spcPct val="0"/>
        </a:spcBef>
        <a:spcAft>
          <a:spcPts val="850"/>
        </a:spcAft>
        <a:buClr>
          <a:srgbClr val="000000"/>
        </a:buClr>
        <a:buSzPct val="100000"/>
        <a:buFont typeface="Times New Roman" charset="0"/>
        <a:defRPr sz="2400">
          <a:solidFill>
            <a:srgbClr val="000000"/>
          </a:solidFill>
          <a:latin typeface="+mn-lt"/>
          <a:ea typeface="MS Gothic" charset="0"/>
          <a:cs typeface="MS Gothic" charset="0"/>
        </a:defRPr>
      </a:lvl3pPr>
      <a:lvl4pPr marL="1600200" indent="-228600" algn="l" defTabSz="457200" rtl="0" fontAlgn="base" hangingPunct="0">
        <a:lnSpc>
          <a:spcPct val="93000"/>
        </a:lnSpc>
        <a:spcBef>
          <a:spcPct val="0"/>
        </a:spcBef>
        <a:spcAft>
          <a:spcPts val="575"/>
        </a:spcAft>
        <a:buClr>
          <a:srgbClr val="000000"/>
        </a:buClr>
        <a:buSzPct val="100000"/>
        <a:buFont typeface="Times New Roman" charset="0"/>
        <a:defRPr sz="2000">
          <a:solidFill>
            <a:srgbClr val="000000"/>
          </a:solidFill>
          <a:latin typeface="+mn-lt"/>
          <a:ea typeface="MS Gothic" charset="0"/>
          <a:cs typeface="MS Gothic" charset="0"/>
        </a:defRPr>
      </a:lvl4pPr>
      <a:lvl5pPr marL="20574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S Gothic" charset="0"/>
          <a:cs typeface="MS Gothic" charset="0"/>
        </a:defRPr>
      </a:lvl5pPr>
      <a:lvl6pPr marL="25146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S Gothic" charset="0"/>
          <a:cs typeface="MS Gothic" charset="0"/>
        </a:defRPr>
      </a:lvl6pPr>
      <a:lvl7pPr marL="29718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S Gothic" charset="0"/>
          <a:cs typeface="MS Gothic" charset="0"/>
        </a:defRPr>
      </a:lvl7pPr>
      <a:lvl8pPr marL="34290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S Gothic" charset="0"/>
          <a:cs typeface="MS Gothic" charset="0"/>
        </a:defRPr>
      </a:lvl8pPr>
      <a:lvl9pPr marL="38862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S Gothic" charset="0"/>
          <a:cs typeface="MS Gothic"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503238" y="301625"/>
            <a:ext cx="9069387" cy="1260475"/>
          </a:xfrm>
          <a:prstGeom prst="rect">
            <a:avLst/>
          </a:prstGeom>
          <a:noFill/>
          <a:ln w="9525" cap="flat">
            <a:noFill/>
            <a:round/>
            <a:headEnd/>
            <a:tailEnd/>
          </a:ln>
          <a:effec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3074" name="Rectangle 2"/>
          <p:cNvSpPr>
            <a:spLocks noGrp="1" noChangeArrowheads="1"/>
          </p:cNvSpPr>
          <p:nvPr>
            <p:ph type="body" idx="1"/>
          </p:nvPr>
        </p:nvSpPr>
        <p:spPr bwMode="auto">
          <a:xfrm>
            <a:off x="720725" y="1979613"/>
            <a:ext cx="8853488" cy="4138612"/>
          </a:xfrm>
          <a:prstGeom prst="rect">
            <a:avLst/>
          </a:prstGeom>
          <a:noFill/>
          <a:ln w="9525" cap="flat">
            <a:noFill/>
            <a:round/>
            <a:headEnd/>
            <a:tailEnd/>
          </a:ln>
          <a:effectLst/>
        </p:spPr>
        <p:txBody>
          <a:bodyPr vert="horz" wrap="square" lIns="0" tIns="28224"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3075" name="Rectangle 3"/>
          <p:cNvSpPr>
            <a:spLocks noGrp="1" noChangeArrowheads="1"/>
          </p:cNvSpPr>
          <p:nvPr>
            <p:ph type="dt"/>
          </p:nvPr>
        </p:nvSpPr>
        <p:spPr bwMode="auto">
          <a:xfrm>
            <a:off x="612775" y="656272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tabLst>
                <a:tab pos="723900" algn="l"/>
                <a:tab pos="1447800" algn="l"/>
                <a:tab pos="2171700" algn="l"/>
              </a:tabLst>
              <a:defRPr sz="1400">
                <a:solidFill>
                  <a:srgbClr val="000000"/>
                </a:solidFill>
                <a:latin typeface="Times New Roman" charset="0"/>
                <a:ea typeface="+mn-ea"/>
                <a:cs typeface="+mn-cs"/>
              </a:defRPr>
            </a:lvl1pPr>
          </a:lstStyle>
          <a:p>
            <a:endParaRPr lang="en-US"/>
          </a:p>
        </p:txBody>
      </p:sp>
      <p:sp>
        <p:nvSpPr>
          <p:cNvPr id="3076" name="Rectangle 4"/>
          <p:cNvSpPr>
            <a:spLocks noGrp="1" noChangeArrowheads="1"/>
          </p:cNvSpPr>
          <p:nvPr>
            <p:ph type="ftr"/>
          </p:nvPr>
        </p:nvSpPr>
        <p:spPr bwMode="auto">
          <a:xfrm>
            <a:off x="3556000" y="6562725"/>
            <a:ext cx="3194050"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ctr">
              <a:tabLst>
                <a:tab pos="723900" algn="l"/>
                <a:tab pos="1447800" algn="l"/>
                <a:tab pos="2171700" algn="l"/>
                <a:tab pos="2895600" algn="l"/>
              </a:tabLst>
              <a:defRPr sz="1400">
                <a:solidFill>
                  <a:srgbClr val="000000"/>
                </a:solidFill>
                <a:latin typeface="Times New Roman" charset="0"/>
                <a:ea typeface="+mn-ea"/>
                <a:cs typeface="+mn-cs"/>
              </a:defRPr>
            </a:lvl1pPr>
          </a:lstStyle>
          <a:p>
            <a:endParaRPr lang="en-US"/>
          </a:p>
        </p:txBody>
      </p:sp>
      <p:sp>
        <p:nvSpPr>
          <p:cNvPr id="3077" name="Rectangle 5"/>
          <p:cNvSpPr>
            <a:spLocks noGrp="1" noChangeArrowheads="1"/>
          </p:cNvSpPr>
          <p:nvPr>
            <p:ph type="sldNum"/>
          </p:nvPr>
        </p:nvSpPr>
        <p:spPr bwMode="auto">
          <a:xfrm>
            <a:off x="7335838" y="656272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tabLst>
                <a:tab pos="723900" algn="l"/>
                <a:tab pos="1447800" algn="l"/>
                <a:tab pos="2171700" algn="l"/>
              </a:tabLst>
              <a:defRPr sz="1400">
                <a:solidFill>
                  <a:srgbClr val="000000"/>
                </a:solidFill>
                <a:latin typeface="Times New Roman" charset="0"/>
                <a:ea typeface="+mn-ea"/>
                <a:cs typeface="+mn-cs"/>
              </a:defRPr>
            </a:lvl1pPr>
          </a:lstStyle>
          <a:p>
            <a:fld id="{B0545E70-474F-484A-B877-4A23DEDCDBE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fontAlgn="base" hangingPunct="0">
        <a:lnSpc>
          <a:spcPct val="93000"/>
        </a:lnSpc>
        <a:spcBef>
          <a:spcPct val="0"/>
        </a:spcBef>
        <a:spcAft>
          <a:spcPct val="0"/>
        </a:spcAft>
        <a:buClr>
          <a:srgbClr val="000000"/>
        </a:buClr>
        <a:buSzPct val="100000"/>
        <a:buFont typeface="Times New Roman" charset="0"/>
        <a:defRPr sz="4400">
          <a:solidFill>
            <a:srgbClr val="280099"/>
          </a:solidFill>
          <a:latin typeface="+mj-lt"/>
          <a:ea typeface="+mj-ea"/>
          <a:cs typeface="+mj-cs"/>
        </a:defRPr>
      </a:lvl1pPr>
      <a:lvl2pPr marL="742950" indent="-285750" algn="ctr" defTabSz="457200" rtl="0" fontAlgn="base" hangingPunct="0">
        <a:lnSpc>
          <a:spcPct val="93000"/>
        </a:lnSpc>
        <a:spcBef>
          <a:spcPct val="0"/>
        </a:spcBef>
        <a:spcAft>
          <a:spcPct val="0"/>
        </a:spcAft>
        <a:buClr>
          <a:srgbClr val="000000"/>
        </a:buClr>
        <a:buSzPct val="100000"/>
        <a:buFont typeface="Times New Roman" charset="0"/>
        <a:defRPr sz="4400">
          <a:solidFill>
            <a:srgbClr val="280099"/>
          </a:solidFill>
          <a:latin typeface="Arial" charset="0"/>
          <a:ea typeface="Arial Unicode MS" charset="0"/>
          <a:cs typeface="Arial Unicode MS" charset="0"/>
        </a:defRPr>
      </a:lvl2pPr>
      <a:lvl3pPr marL="11430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280099"/>
          </a:solidFill>
          <a:latin typeface="Arial" charset="0"/>
          <a:ea typeface="Arial Unicode MS" charset="0"/>
          <a:cs typeface="Arial Unicode MS" charset="0"/>
        </a:defRPr>
      </a:lvl3pPr>
      <a:lvl4pPr marL="16002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280099"/>
          </a:solidFill>
          <a:latin typeface="Arial" charset="0"/>
          <a:ea typeface="Arial Unicode MS" charset="0"/>
          <a:cs typeface="Arial Unicode MS" charset="0"/>
        </a:defRPr>
      </a:lvl4pPr>
      <a:lvl5pPr marL="20574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280099"/>
          </a:solidFill>
          <a:latin typeface="Arial" charset="0"/>
          <a:ea typeface="Arial Unicode MS" charset="0"/>
          <a:cs typeface="Arial Unicode MS"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280099"/>
          </a:solidFill>
          <a:latin typeface="Arial" charset="0"/>
          <a:ea typeface="Arial Unicode MS" charset="0"/>
          <a:cs typeface="Arial Unicode MS"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280099"/>
          </a:solidFill>
          <a:latin typeface="Arial" charset="0"/>
          <a:ea typeface="Arial Unicode MS" charset="0"/>
          <a:cs typeface="Arial Unicode MS"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280099"/>
          </a:solidFill>
          <a:latin typeface="Arial" charset="0"/>
          <a:ea typeface="Arial Unicode MS" charset="0"/>
          <a:cs typeface="Arial Unicode MS"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280099"/>
          </a:solidFill>
          <a:latin typeface="Arial" charset="0"/>
          <a:ea typeface="Arial Unicode MS" charset="0"/>
          <a:cs typeface="Arial Unicode MS" charset="0"/>
        </a:defRPr>
      </a:lvl9pPr>
    </p:titleStyle>
    <p:bodyStyle>
      <a:lvl1pPr marL="342900" indent="-342900" algn="l" defTabSz="457200" rtl="0" fontAlgn="base" hangingPunct="0">
        <a:lnSpc>
          <a:spcPct val="93000"/>
        </a:lnSpc>
        <a:spcBef>
          <a:spcPct val="0"/>
        </a:spcBef>
        <a:spcAft>
          <a:spcPts val="1425"/>
        </a:spcAft>
        <a:buClr>
          <a:srgbClr val="000000"/>
        </a:buClr>
        <a:buSzPct val="100000"/>
        <a:buFont typeface="Times New Roman" charset="0"/>
        <a:defRPr sz="3200">
          <a:solidFill>
            <a:srgbClr val="000080"/>
          </a:solidFill>
          <a:latin typeface="+mn-lt"/>
          <a:ea typeface="+mn-ea"/>
          <a:cs typeface="+mn-cs"/>
        </a:defRPr>
      </a:lvl1pPr>
      <a:lvl2pPr marL="742950" indent="-285750" algn="l" defTabSz="457200" rtl="0" fontAlgn="base" hangingPunct="0">
        <a:lnSpc>
          <a:spcPct val="93000"/>
        </a:lnSpc>
        <a:spcBef>
          <a:spcPct val="0"/>
        </a:spcBef>
        <a:spcAft>
          <a:spcPts val="1138"/>
        </a:spcAft>
        <a:buClr>
          <a:srgbClr val="000000"/>
        </a:buClr>
        <a:buSzPct val="100000"/>
        <a:buFont typeface="Times New Roman" charset="0"/>
        <a:defRPr sz="2800">
          <a:solidFill>
            <a:srgbClr val="000000"/>
          </a:solidFill>
          <a:latin typeface="+mn-lt"/>
          <a:ea typeface="MS Gothic" charset="0"/>
          <a:cs typeface="MS Gothic" charset="0"/>
        </a:defRPr>
      </a:lvl2pPr>
      <a:lvl3pPr marL="1143000" indent="-228600" algn="l" defTabSz="457200" rtl="0" fontAlgn="base" hangingPunct="0">
        <a:lnSpc>
          <a:spcPct val="93000"/>
        </a:lnSpc>
        <a:spcBef>
          <a:spcPct val="0"/>
        </a:spcBef>
        <a:spcAft>
          <a:spcPts val="850"/>
        </a:spcAft>
        <a:buClr>
          <a:srgbClr val="000000"/>
        </a:buClr>
        <a:buSzPct val="100000"/>
        <a:buFont typeface="Times New Roman" charset="0"/>
        <a:defRPr sz="2400">
          <a:solidFill>
            <a:srgbClr val="000000"/>
          </a:solidFill>
          <a:latin typeface="+mn-lt"/>
          <a:ea typeface="MS Gothic" charset="0"/>
          <a:cs typeface="MS Gothic" charset="0"/>
        </a:defRPr>
      </a:lvl3pPr>
      <a:lvl4pPr marL="1600200" indent="-228600" algn="l" defTabSz="457200" rtl="0" fontAlgn="base" hangingPunct="0">
        <a:lnSpc>
          <a:spcPct val="93000"/>
        </a:lnSpc>
        <a:spcBef>
          <a:spcPct val="0"/>
        </a:spcBef>
        <a:spcAft>
          <a:spcPts val="575"/>
        </a:spcAft>
        <a:buClr>
          <a:srgbClr val="000000"/>
        </a:buClr>
        <a:buSzPct val="100000"/>
        <a:buFont typeface="Times New Roman" charset="0"/>
        <a:defRPr sz="2000">
          <a:solidFill>
            <a:srgbClr val="000000"/>
          </a:solidFill>
          <a:latin typeface="+mn-lt"/>
          <a:ea typeface="MS Gothic" charset="0"/>
          <a:cs typeface="MS Gothic" charset="0"/>
        </a:defRPr>
      </a:lvl4pPr>
      <a:lvl5pPr marL="20574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S Gothic" charset="0"/>
          <a:cs typeface="MS Gothic" charset="0"/>
        </a:defRPr>
      </a:lvl5pPr>
      <a:lvl6pPr marL="25146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S Gothic" charset="0"/>
          <a:cs typeface="MS Gothic" charset="0"/>
        </a:defRPr>
      </a:lvl6pPr>
      <a:lvl7pPr marL="29718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S Gothic" charset="0"/>
          <a:cs typeface="MS Gothic" charset="0"/>
        </a:defRPr>
      </a:lvl7pPr>
      <a:lvl8pPr marL="34290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S Gothic" charset="0"/>
          <a:cs typeface="MS Gothic" charset="0"/>
        </a:defRPr>
      </a:lvl8pPr>
      <a:lvl9pPr marL="38862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S Gothic" charset="0"/>
          <a:cs typeface="MS Gothic"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bwMode="auto">
          <a:xfrm>
            <a:off x="503238" y="301625"/>
            <a:ext cx="9069387" cy="1260475"/>
          </a:xfrm>
          <a:prstGeom prst="rect">
            <a:avLst/>
          </a:prstGeom>
          <a:noFill/>
          <a:ln w="9525" cap="flat">
            <a:noFill/>
            <a:round/>
            <a:headEnd/>
            <a:tailEnd/>
          </a:ln>
          <a:effec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4098" name="Rectangle 2"/>
          <p:cNvSpPr>
            <a:spLocks noGrp="1" noChangeArrowheads="1"/>
          </p:cNvSpPr>
          <p:nvPr>
            <p:ph type="body" idx="1"/>
          </p:nvPr>
        </p:nvSpPr>
        <p:spPr bwMode="auto">
          <a:xfrm>
            <a:off x="503238" y="1768475"/>
            <a:ext cx="9069387" cy="4987925"/>
          </a:xfrm>
          <a:prstGeom prst="rect">
            <a:avLst/>
          </a:prstGeom>
          <a:noFill/>
          <a:ln w="9525" cap="flat">
            <a:noFill/>
            <a:round/>
            <a:headEnd/>
            <a:tailEnd/>
          </a:ln>
          <a:effectLst/>
        </p:spPr>
        <p:txBody>
          <a:bodyPr vert="horz" wrap="square" lIns="0" tIns="28224"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4099" name="Rectangle 3"/>
          <p:cNvSpPr>
            <a:spLocks noGrp="1" noChangeArrowheads="1"/>
          </p:cNvSpPr>
          <p:nvPr>
            <p:ph type="dt"/>
          </p:nvPr>
        </p:nvSpPr>
        <p:spPr bwMode="auto">
          <a:xfrm>
            <a:off x="503238" y="688657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tabLst>
                <a:tab pos="723900" algn="l"/>
                <a:tab pos="1447800" algn="l"/>
                <a:tab pos="2171700" algn="l"/>
              </a:tabLst>
              <a:defRPr sz="1400">
                <a:solidFill>
                  <a:srgbClr val="FFFFFF"/>
                </a:solidFill>
                <a:latin typeface="Times New Roman" charset="0"/>
                <a:ea typeface="+mn-ea"/>
                <a:cs typeface="+mn-cs"/>
              </a:defRPr>
            </a:lvl1pPr>
          </a:lstStyle>
          <a:p>
            <a:endParaRPr lang="en-US"/>
          </a:p>
        </p:txBody>
      </p:sp>
      <p:sp>
        <p:nvSpPr>
          <p:cNvPr id="4100" name="Rectangle 4"/>
          <p:cNvSpPr>
            <a:spLocks noGrp="1" noChangeArrowheads="1"/>
          </p:cNvSpPr>
          <p:nvPr>
            <p:ph type="ftr"/>
          </p:nvPr>
        </p:nvSpPr>
        <p:spPr bwMode="auto">
          <a:xfrm>
            <a:off x="3448050" y="6886575"/>
            <a:ext cx="3194050"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ctr">
              <a:tabLst>
                <a:tab pos="723900" algn="l"/>
                <a:tab pos="1447800" algn="l"/>
                <a:tab pos="2171700" algn="l"/>
                <a:tab pos="2895600" algn="l"/>
              </a:tabLst>
              <a:defRPr sz="1400">
                <a:solidFill>
                  <a:srgbClr val="FFFFFF"/>
                </a:solidFill>
                <a:latin typeface="Times New Roman" charset="0"/>
                <a:ea typeface="+mn-ea"/>
                <a:cs typeface="+mn-cs"/>
              </a:defRPr>
            </a:lvl1pPr>
          </a:lstStyle>
          <a:p>
            <a:endParaRPr lang="en-US"/>
          </a:p>
        </p:txBody>
      </p:sp>
      <p:sp>
        <p:nvSpPr>
          <p:cNvPr id="4101" name="Rectangle 5"/>
          <p:cNvSpPr>
            <a:spLocks noGrp="1" noChangeArrowheads="1"/>
          </p:cNvSpPr>
          <p:nvPr>
            <p:ph type="sldNum"/>
          </p:nvPr>
        </p:nvSpPr>
        <p:spPr bwMode="auto">
          <a:xfrm>
            <a:off x="7227888" y="688657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tabLst>
                <a:tab pos="723900" algn="l"/>
                <a:tab pos="1447800" algn="l"/>
                <a:tab pos="2171700" algn="l"/>
              </a:tabLst>
              <a:defRPr sz="1400">
                <a:solidFill>
                  <a:srgbClr val="FFFFFF"/>
                </a:solidFill>
                <a:latin typeface="Times New Roman" charset="0"/>
                <a:ea typeface="+mn-ea"/>
                <a:cs typeface="+mn-cs"/>
              </a:defRPr>
            </a:lvl1pPr>
          </a:lstStyle>
          <a:p>
            <a:fld id="{C13F79AF-7057-6F4E-90D1-0622F1B0772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ctr" defTabSz="457200" rtl="0" fontAlgn="base" hangingPunct="0">
        <a:lnSpc>
          <a:spcPct val="93000"/>
        </a:lnSpc>
        <a:spcBef>
          <a:spcPct val="0"/>
        </a:spcBef>
        <a:spcAft>
          <a:spcPct val="0"/>
        </a:spcAft>
        <a:buClr>
          <a:srgbClr val="000000"/>
        </a:buClr>
        <a:buSzPct val="100000"/>
        <a:buFont typeface="Times New Roman" charset="0"/>
        <a:defRPr sz="4400">
          <a:solidFill>
            <a:srgbClr val="FFFFFF"/>
          </a:solidFill>
          <a:latin typeface="+mj-lt"/>
          <a:ea typeface="+mj-ea"/>
          <a:cs typeface="+mj-cs"/>
        </a:defRPr>
      </a:lvl1pPr>
      <a:lvl2pPr marL="742950" indent="-285750" algn="ctr" defTabSz="457200" rtl="0" fontAlgn="base" hangingPunct="0">
        <a:lnSpc>
          <a:spcPct val="93000"/>
        </a:lnSpc>
        <a:spcBef>
          <a:spcPct val="0"/>
        </a:spcBef>
        <a:spcAft>
          <a:spcPct val="0"/>
        </a:spcAft>
        <a:buClr>
          <a:srgbClr val="000000"/>
        </a:buClr>
        <a:buSzPct val="100000"/>
        <a:buFont typeface="Times New Roman" charset="0"/>
        <a:defRPr sz="4400">
          <a:solidFill>
            <a:srgbClr val="FFFFFF"/>
          </a:solidFill>
          <a:latin typeface="Arial" charset="0"/>
          <a:ea typeface="Arial Unicode MS" charset="0"/>
          <a:cs typeface="Arial Unicode MS" charset="0"/>
        </a:defRPr>
      </a:lvl2pPr>
      <a:lvl3pPr marL="11430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FFFFFF"/>
          </a:solidFill>
          <a:latin typeface="Arial" charset="0"/>
          <a:ea typeface="Arial Unicode MS" charset="0"/>
          <a:cs typeface="Arial Unicode MS" charset="0"/>
        </a:defRPr>
      </a:lvl3pPr>
      <a:lvl4pPr marL="16002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FFFFFF"/>
          </a:solidFill>
          <a:latin typeface="Arial" charset="0"/>
          <a:ea typeface="Arial Unicode MS" charset="0"/>
          <a:cs typeface="Arial Unicode MS" charset="0"/>
        </a:defRPr>
      </a:lvl4pPr>
      <a:lvl5pPr marL="20574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FFFFFF"/>
          </a:solidFill>
          <a:latin typeface="Arial" charset="0"/>
          <a:ea typeface="Arial Unicode MS" charset="0"/>
          <a:cs typeface="Arial Unicode MS"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FFFFFF"/>
          </a:solidFill>
          <a:latin typeface="Arial" charset="0"/>
          <a:ea typeface="Arial Unicode MS" charset="0"/>
          <a:cs typeface="Arial Unicode MS"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FFFFFF"/>
          </a:solidFill>
          <a:latin typeface="Arial" charset="0"/>
          <a:ea typeface="Arial Unicode MS" charset="0"/>
          <a:cs typeface="Arial Unicode MS"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FFFFFF"/>
          </a:solidFill>
          <a:latin typeface="Arial" charset="0"/>
          <a:ea typeface="Arial Unicode MS" charset="0"/>
          <a:cs typeface="Arial Unicode MS"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charset="0"/>
        <a:defRPr sz="4400">
          <a:solidFill>
            <a:srgbClr val="FFFFFF"/>
          </a:solidFill>
          <a:latin typeface="Arial" charset="0"/>
          <a:ea typeface="Arial Unicode MS" charset="0"/>
          <a:cs typeface="Arial Unicode MS" charset="0"/>
        </a:defRPr>
      </a:lvl9pPr>
    </p:titleStyle>
    <p:bodyStyle>
      <a:lvl1pPr marL="342900" indent="-342900" algn="l" defTabSz="457200" rtl="0" fontAlgn="base" hangingPunct="0">
        <a:lnSpc>
          <a:spcPct val="93000"/>
        </a:lnSpc>
        <a:spcBef>
          <a:spcPct val="0"/>
        </a:spcBef>
        <a:spcAft>
          <a:spcPts val="1425"/>
        </a:spcAft>
        <a:buClr>
          <a:srgbClr val="000000"/>
        </a:buClr>
        <a:buSzPct val="100000"/>
        <a:buFont typeface="Times New Roman" charset="0"/>
        <a:defRPr sz="3200">
          <a:solidFill>
            <a:srgbClr val="FFFFFF"/>
          </a:solidFill>
          <a:latin typeface="+mn-lt"/>
          <a:ea typeface="+mn-ea"/>
          <a:cs typeface="+mn-cs"/>
        </a:defRPr>
      </a:lvl1pPr>
      <a:lvl2pPr marL="742950" indent="-285750" algn="l" defTabSz="457200" rtl="0" fontAlgn="base" hangingPunct="0">
        <a:lnSpc>
          <a:spcPct val="93000"/>
        </a:lnSpc>
        <a:spcBef>
          <a:spcPct val="0"/>
        </a:spcBef>
        <a:spcAft>
          <a:spcPts val="1138"/>
        </a:spcAft>
        <a:buClr>
          <a:srgbClr val="000000"/>
        </a:buClr>
        <a:buSzPct val="100000"/>
        <a:buFont typeface="Times New Roman" charset="0"/>
        <a:defRPr sz="2800">
          <a:solidFill>
            <a:srgbClr val="000000"/>
          </a:solidFill>
          <a:latin typeface="+mn-lt"/>
          <a:ea typeface="MS Gothic" charset="0"/>
          <a:cs typeface="MS Gothic" charset="0"/>
        </a:defRPr>
      </a:lvl2pPr>
      <a:lvl3pPr marL="1143000" indent="-228600" algn="l" defTabSz="457200" rtl="0" fontAlgn="base" hangingPunct="0">
        <a:lnSpc>
          <a:spcPct val="93000"/>
        </a:lnSpc>
        <a:spcBef>
          <a:spcPct val="0"/>
        </a:spcBef>
        <a:spcAft>
          <a:spcPts val="850"/>
        </a:spcAft>
        <a:buClr>
          <a:srgbClr val="000000"/>
        </a:buClr>
        <a:buSzPct val="100000"/>
        <a:buFont typeface="Times New Roman" charset="0"/>
        <a:defRPr sz="2400">
          <a:solidFill>
            <a:srgbClr val="000000"/>
          </a:solidFill>
          <a:latin typeface="+mn-lt"/>
          <a:ea typeface="MS Gothic" charset="0"/>
          <a:cs typeface="MS Gothic" charset="0"/>
        </a:defRPr>
      </a:lvl3pPr>
      <a:lvl4pPr marL="1600200" indent="-228600" algn="l" defTabSz="457200" rtl="0" fontAlgn="base" hangingPunct="0">
        <a:lnSpc>
          <a:spcPct val="93000"/>
        </a:lnSpc>
        <a:spcBef>
          <a:spcPct val="0"/>
        </a:spcBef>
        <a:spcAft>
          <a:spcPts val="575"/>
        </a:spcAft>
        <a:buClr>
          <a:srgbClr val="000000"/>
        </a:buClr>
        <a:buSzPct val="100000"/>
        <a:buFont typeface="Times New Roman" charset="0"/>
        <a:defRPr sz="2000">
          <a:solidFill>
            <a:srgbClr val="000000"/>
          </a:solidFill>
          <a:latin typeface="+mn-lt"/>
          <a:ea typeface="MS Gothic" charset="0"/>
          <a:cs typeface="MS Gothic" charset="0"/>
        </a:defRPr>
      </a:lvl4pPr>
      <a:lvl5pPr marL="20574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S Gothic" charset="0"/>
          <a:cs typeface="MS Gothic" charset="0"/>
        </a:defRPr>
      </a:lvl5pPr>
      <a:lvl6pPr marL="25146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S Gothic" charset="0"/>
          <a:cs typeface="MS Gothic" charset="0"/>
        </a:defRPr>
      </a:lvl6pPr>
      <a:lvl7pPr marL="29718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S Gothic" charset="0"/>
          <a:cs typeface="MS Gothic" charset="0"/>
        </a:defRPr>
      </a:lvl7pPr>
      <a:lvl8pPr marL="34290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S Gothic" charset="0"/>
          <a:cs typeface="MS Gothic" charset="0"/>
        </a:defRPr>
      </a:lvl8pPr>
      <a:lvl9pPr marL="3886200" indent="-228600" algn="l" defTabSz="457200"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S Gothic" charset="0"/>
          <a:cs typeface="MS Gothic"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57200" y="465138"/>
            <a:ext cx="9070975" cy="2278062"/>
          </a:xfrm>
          <a:ln/>
        </p:spPr>
        <p:txBody>
          <a:bodyPr tIns="4762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400" b="1">
                <a:latin typeface="La Bamba LET;Times New Roman" charset="0"/>
                <a:ea typeface="La Bamba LET;Times New Roman" charset="0"/>
                <a:cs typeface="La Bamba LET;Times New Roman" charset="0"/>
              </a:rPr>
              <a:t>THE MYSTERIES OF APOSTROPHES AND DASHES</a:t>
            </a:r>
          </a:p>
        </p:txBody>
      </p:sp>
      <p:sp>
        <p:nvSpPr>
          <p:cNvPr id="6146" name="Rectangle 2"/>
          <p:cNvSpPr>
            <a:spLocks noGrp="1" noChangeArrowheads="1"/>
          </p:cNvSpPr>
          <p:nvPr>
            <p:ph type="subTitle" idx="4294967295"/>
          </p:nvPr>
        </p:nvSpPr>
        <p:spPr bwMode="auto">
          <a:xfrm>
            <a:off x="503238" y="1814513"/>
            <a:ext cx="9070975" cy="4899025"/>
          </a:xfrm>
          <a:prstGeom prst="rect">
            <a:avLst/>
          </a:prstGeom>
          <a:noFill/>
          <a:ln/>
        </p:spPr>
        <p:txBody>
          <a:bodyPr lIns="0" tIns="28224" rIns="0" bIns="0" anchor="ctr">
            <a:prstTxWarp prst="textNoShape">
              <a:avLst/>
            </a:prstTxWarp>
          </a:bodyPr>
          <a:lstStyle/>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Apostrophes communicate important information in written language. Dashes, when used sparingly, add emphasis.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503238" y="307975"/>
            <a:ext cx="9070975" cy="1250950"/>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USING APOSTROPHES TO SHOW </a:t>
            </a:r>
            <a:r>
              <a:rPr lang="en-US" u="sng"/>
              <a:t>Possession</a:t>
            </a:r>
          </a:p>
        </p:txBody>
      </p:sp>
      <p:sp>
        <p:nvSpPr>
          <p:cNvPr id="16386" name="Rectangle 2"/>
          <p:cNvSpPr>
            <a:spLocks noGrp="1" noChangeArrowheads="1"/>
          </p:cNvSpPr>
          <p:nvPr>
            <p:ph type="subTitle" idx="4294967295"/>
          </p:nvPr>
        </p:nvSpPr>
        <p:spPr bwMode="auto">
          <a:xfrm>
            <a:off x="503238" y="1812925"/>
            <a:ext cx="9070975" cy="4899025"/>
          </a:xfrm>
          <a:prstGeom prst="rect">
            <a:avLst/>
          </a:prstGeom>
          <a:noFill/>
          <a:ln/>
        </p:spPr>
        <p:txBody>
          <a:bodyPr lIns="0" tIns="28224" rIns="0" bIns="0" anchor="ctr">
            <a:prstTxWarp prst="textNoShape">
              <a:avLst/>
            </a:prstTxWarp>
          </a:bodyPr>
          <a:lstStyle/>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Add </a:t>
            </a:r>
            <a:r>
              <a:rPr lang="en-US" b="1"/>
              <a:t>’s</a:t>
            </a:r>
            <a:r>
              <a:rPr lang="en-US"/>
              <a:t> to </a:t>
            </a:r>
            <a:r>
              <a:rPr lang="en-US" i="1"/>
              <a:t>plural</a:t>
            </a:r>
            <a:r>
              <a:rPr lang="en-US"/>
              <a:t> words </a:t>
            </a:r>
            <a:r>
              <a:rPr lang="en-US" u="sng"/>
              <a:t>not ending in s</a:t>
            </a:r>
            <a:r>
              <a:rPr lang="en-US"/>
              <a:t>.</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women’s murder plans</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children’s tornado-stricken bedrooms</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men’s clown-sized shoes</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people’s puppet election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503238" y="307975"/>
            <a:ext cx="9070975" cy="1250950"/>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USING APOSTROPHES TO SHOW </a:t>
            </a:r>
            <a:r>
              <a:rPr lang="en-US" u="sng"/>
              <a:t>Possession</a:t>
            </a:r>
          </a:p>
        </p:txBody>
      </p:sp>
      <p:sp>
        <p:nvSpPr>
          <p:cNvPr id="17410" name="Rectangle 2"/>
          <p:cNvSpPr>
            <a:spLocks noGrp="1" noChangeArrowheads="1"/>
          </p:cNvSpPr>
          <p:nvPr>
            <p:ph type="subTitle" idx="4294967295"/>
          </p:nvPr>
        </p:nvSpPr>
        <p:spPr bwMode="auto">
          <a:xfrm>
            <a:off x="503238" y="1812925"/>
            <a:ext cx="9070975" cy="4899025"/>
          </a:xfrm>
          <a:prstGeom prst="rect">
            <a:avLst/>
          </a:prstGeom>
          <a:noFill/>
          <a:ln/>
        </p:spPr>
        <p:txBody>
          <a:bodyPr lIns="0" tIns="28224" rIns="0" bIns="0" anchor="ctr">
            <a:prstTxWarp prst="textNoShape">
              <a:avLst/>
            </a:prstTxWarp>
          </a:bodyPr>
          <a:lstStyle/>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When a common or proper noun is more than one word, special rules apply.</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Usually, you add the </a:t>
            </a:r>
            <a:r>
              <a:rPr lang="en-US" b="1"/>
              <a:t>’s</a:t>
            </a:r>
            <a:r>
              <a:rPr lang="en-US"/>
              <a:t>  to the </a:t>
            </a:r>
            <a:r>
              <a:rPr lang="en-US" u="sng"/>
              <a:t>last word</a:t>
            </a:r>
            <a:r>
              <a:rPr lang="en-US"/>
              <a:t> in the noun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503238" y="307975"/>
            <a:ext cx="9070975" cy="1250950"/>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USING APOSTROPHES TO SHOW </a:t>
            </a:r>
            <a:r>
              <a:rPr lang="en-US" u="sng"/>
              <a:t>Possession</a:t>
            </a:r>
          </a:p>
        </p:txBody>
      </p:sp>
      <p:sp>
        <p:nvSpPr>
          <p:cNvPr id="18434" name="Rectangle 2"/>
          <p:cNvSpPr>
            <a:spLocks noGrp="1" noChangeArrowheads="1"/>
          </p:cNvSpPr>
          <p:nvPr>
            <p:ph type="subTitle" idx="4294967295"/>
          </p:nvPr>
        </p:nvSpPr>
        <p:spPr bwMode="auto">
          <a:xfrm>
            <a:off x="503238" y="1812925"/>
            <a:ext cx="9070975" cy="4899025"/>
          </a:xfrm>
          <a:prstGeom prst="rect">
            <a:avLst/>
          </a:prstGeom>
          <a:noFill/>
          <a:ln/>
        </p:spPr>
        <p:txBody>
          <a:bodyPr lIns="0" tIns="28224" rIns="0" bIns="0" anchor="ctr">
            <a:prstTxWarp prst="textNoShape">
              <a:avLst/>
            </a:prstTxWarp>
          </a:bodyPr>
          <a:lstStyle/>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Add </a:t>
            </a:r>
            <a:r>
              <a:rPr lang="en-US" b="1"/>
              <a:t>'s</a:t>
            </a:r>
            <a:r>
              <a:rPr lang="en-US"/>
              <a:t> to the </a:t>
            </a:r>
            <a:r>
              <a:rPr lang="en-US" i="1"/>
              <a:t>last</a:t>
            </a:r>
            <a:r>
              <a:rPr lang="en-US"/>
              <a:t> word of a </a:t>
            </a:r>
            <a:r>
              <a:rPr lang="en-US" u="sng"/>
              <a:t>compound noun</a:t>
            </a:r>
            <a:r>
              <a:rPr lang="en-US"/>
              <a:t>.</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mother-in-law’s visit to prison</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president-elect’s fateful decision</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manager-in-training’s pedantic duties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503238" y="307975"/>
            <a:ext cx="9070975" cy="1250950"/>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USING APOSTROPHES TO SHOW </a:t>
            </a:r>
            <a:r>
              <a:rPr lang="en-US" u="sng"/>
              <a:t>Possession</a:t>
            </a:r>
          </a:p>
        </p:txBody>
      </p:sp>
      <p:sp>
        <p:nvSpPr>
          <p:cNvPr id="19458" name="Rectangle 2"/>
          <p:cNvSpPr>
            <a:spLocks noGrp="1" noChangeArrowheads="1"/>
          </p:cNvSpPr>
          <p:nvPr>
            <p:ph type="subTitle" idx="4294967295"/>
          </p:nvPr>
        </p:nvSpPr>
        <p:spPr bwMode="auto">
          <a:xfrm>
            <a:off x="503238" y="1812925"/>
            <a:ext cx="9070975" cy="4899025"/>
          </a:xfrm>
          <a:prstGeom prst="rect">
            <a:avLst/>
          </a:prstGeom>
          <a:noFill/>
          <a:ln/>
        </p:spPr>
        <p:txBody>
          <a:bodyPr lIns="0" tIns="28224" rIns="0" bIns="0" anchor="ctr">
            <a:prstTxWarp prst="textNoShape">
              <a:avLst/>
            </a:prstTxWarp>
          </a:bodyPr>
          <a:lstStyle/>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Add </a:t>
            </a:r>
            <a:r>
              <a:rPr lang="en-US" b="1" dirty="0"/>
              <a:t>’</a:t>
            </a:r>
            <a:r>
              <a:rPr lang="en-US" b="1" dirty="0" err="1"/>
              <a:t>s</a:t>
            </a:r>
            <a:r>
              <a:rPr lang="en-US" dirty="0"/>
              <a:t> to the </a:t>
            </a:r>
            <a:r>
              <a:rPr lang="en-US" i="1" dirty="0"/>
              <a:t>last </a:t>
            </a:r>
            <a:r>
              <a:rPr lang="en-US" dirty="0"/>
              <a:t>word of the </a:t>
            </a:r>
            <a:r>
              <a:rPr lang="en-US" u="sng" dirty="0"/>
              <a:t>name of a business or institution</a:t>
            </a:r>
            <a:r>
              <a:rPr lang="en-US" dirty="0" smtClean="0"/>
              <a:t>.</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Proctor and Gamble’s</a:t>
            </a:r>
            <a:r>
              <a:rPr lang="en-US" dirty="0" smtClean="0"/>
              <a:t> caustic products</a:t>
            </a:r>
            <a:endParaRPr lang="en-US" dirty="0"/>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First State Bank’s new hours</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err="1"/>
              <a:t>Banton</a:t>
            </a:r>
            <a:r>
              <a:rPr lang="en-US" dirty="0"/>
              <a:t> and Barton Co’s</a:t>
            </a:r>
            <a:r>
              <a:rPr lang="en-US" dirty="0" smtClean="0"/>
              <a:t> inept president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503238" y="307975"/>
            <a:ext cx="9070975" cy="1250950"/>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USING APOSTROPHES TO SHOW </a:t>
            </a:r>
            <a:r>
              <a:rPr lang="en-US" u="sng"/>
              <a:t>Possession</a:t>
            </a:r>
          </a:p>
        </p:txBody>
      </p:sp>
      <p:sp>
        <p:nvSpPr>
          <p:cNvPr id="20482" name="Rectangle 2"/>
          <p:cNvSpPr>
            <a:spLocks noGrp="1" noChangeArrowheads="1"/>
          </p:cNvSpPr>
          <p:nvPr>
            <p:ph type="subTitle" idx="4294967295"/>
          </p:nvPr>
        </p:nvSpPr>
        <p:spPr bwMode="auto">
          <a:xfrm>
            <a:off x="503238" y="1812925"/>
            <a:ext cx="9070975" cy="4899025"/>
          </a:xfrm>
          <a:prstGeom prst="rect">
            <a:avLst/>
          </a:prstGeom>
          <a:noFill/>
          <a:ln/>
        </p:spPr>
        <p:txBody>
          <a:bodyPr lIns="0" tIns="28224" rIns="0" bIns="0" anchor="ctr">
            <a:prstTxWarp prst="textNoShape">
              <a:avLst/>
            </a:prstTxWarp>
          </a:bodyPr>
          <a:lstStyle/>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Add </a:t>
            </a:r>
            <a:r>
              <a:rPr lang="en-US" b="1" dirty="0"/>
              <a:t>’</a:t>
            </a:r>
            <a:r>
              <a:rPr lang="en-US" b="1" dirty="0" err="1"/>
              <a:t>s</a:t>
            </a:r>
            <a:r>
              <a:rPr lang="en-US" dirty="0"/>
              <a:t> to the </a:t>
            </a:r>
            <a:r>
              <a:rPr lang="en-US" i="1" dirty="0"/>
              <a:t>last </a:t>
            </a:r>
            <a:r>
              <a:rPr lang="en-US" dirty="0"/>
              <a:t>name if a single item belongs to </a:t>
            </a:r>
            <a:r>
              <a:rPr lang="en-US" u="sng" dirty="0"/>
              <a:t>more than one person</a:t>
            </a:r>
            <a:r>
              <a:rPr lang="en-US" dirty="0" smtClean="0"/>
              <a:t>.</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Wayne and Judy’s</a:t>
            </a:r>
            <a:r>
              <a:rPr lang="en-US" dirty="0" smtClean="0"/>
              <a:t> burning log </a:t>
            </a:r>
            <a:r>
              <a:rPr lang="en-US" dirty="0"/>
              <a:t>home</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the receptionist and secretary’s</a:t>
            </a:r>
            <a:r>
              <a:rPr lang="en-US" dirty="0" smtClean="0"/>
              <a:t> missing printer</a:t>
            </a:r>
            <a:endParaRPr lang="en-US" dirty="0"/>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Mr. and Mrs. Mitchell’s</a:t>
            </a:r>
            <a:r>
              <a:rPr lang="en-US" dirty="0" smtClean="0"/>
              <a:t> stolen car</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503238" y="307975"/>
            <a:ext cx="9070975" cy="1250950"/>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USING APOSTROPHES TO SHOW </a:t>
            </a:r>
            <a:r>
              <a:rPr lang="en-US" u="sng"/>
              <a:t>Possession</a:t>
            </a:r>
          </a:p>
        </p:txBody>
      </p:sp>
      <p:sp>
        <p:nvSpPr>
          <p:cNvPr id="21506" name="Rectangle 2"/>
          <p:cNvSpPr>
            <a:spLocks noGrp="1" noChangeArrowheads="1"/>
          </p:cNvSpPr>
          <p:nvPr>
            <p:ph type="subTitle" idx="4294967295"/>
          </p:nvPr>
        </p:nvSpPr>
        <p:spPr bwMode="auto">
          <a:xfrm>
            <a:off x="503238" y="1812925"/>
            <a:ext cx="9070975" cy="4899025"/>
          </a:xfrm>
          <a:prstGeom prst="rect">
            <a:avLst/>
          </a:prstGeom>
          <a:noFill/>
          <a:ln/>
        </p:spPr>
        <p:txBody>
          <a:bodyPr lIns="0" tIns="28224" rIns="0" bIns="0" anchor="ctr">
            <a:prstTxWarp prst="textNoShape">
              <a:avLst/>
            </a:prstTxWarp>
          </a:bodyPr>
          <a:lstStyle/>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Add an apostrophe to words showing periods of </a:t>
            </a:r>
            <a:r>
              <a:rPr lang="en-US" i="1" dirty="0"/>
              <a:t>time </a:t>
            </a:r>
            <a:r>
              <a:rPr lang="en-US" dirty="0"/>
              <a:t>if they show possession</a:t>
            </a:r>
            <a:r>
              <a:rPr lang="en-US" dirty="0" smtClean="0"/>
              <a:t>.</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one day’s</a:t>
            </a:r>
            <a:r>
              <a:rPr lang="en-US" dirty="0" smtClean="0"/>
              <a:t> horrific schedule</a:t>
            </a:r>
            <a:endParaRPr lang="en-US" dirty="0"/>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one year’s</a:t>
            </a:r>
            <a:r>
              <a:rPr lang="en-US" dirty="0" smtClean="0"/>
              <a:t> miniscule salary</a:t>
            </a:r>
            <a:endParaRPr lang="en-US" dirty="0"/>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three days’ </a:t>
            </a:r>
            <a:r>
              <a:rPr lang="en-US" dirty="0" smtClean="0"/>
              <a:t>wait for execution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503238" y="307975"/>
            <a:ext cx="9070975" cy="1250950"/>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USING APOSTROPHES TO SHOW </a:t>
            </a:r>
            <a:r>
              <a:rPr lang="en-US" u="sng"/>
              <a:t>Possession</a:t>
            </a:r>
          </a:p>
        </p:txBody>
      </p:sp>
      <p:sp>
        <p:nvSpPr>
          <p:cNvPr id="22530" name="Rectangle 2"/>
          <p:cNvSpPr>
            <a:spLocks noGrp="1" noChangeArrowheads="1"/>
          </p:cNvSpPr>
          <p:nvPr>
            <p:ph type="subTitle" idx="4294967295"/>
          </p:nvPr>
        </p:nvSpPr>
        <p:spPr bwMode="auto">
          <a:xfrm>
            <a:off x="503238" y="1812925"/>
            <a:ext cx="9070975" cy="4899025"/>
          </a:xfrm>
          <a:prstGeom prst="rect">
            <a:avLst/>
          </a:prstGeom>
          <a:noFill/>
          <a:ln/>
        </p:spPr>
        <p:txBody>
          <a:bodyPr lIns="0" tIns="28224" rIns="0" bIns="0" anchor="ctr">
            <a:prstTxWarp prst="textNoShape">
              <a:avLst/>
            </a:prstTxWarp>
          </a:bodyPr>
          <a:lstStyle/>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Add an apostrophe to words showing amounts of money if they show possession</a:t>
            </a:r>
            <a:r>
              <a:rPr lang="en-US" dirty="0" smtClean="0"/>
              <a:t>.</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two cents’ </a:t>
            </a:r>
            <a:r>
              <a:rPr lang="en-US" dirty="0" smtClean="0"/>
              <a:t>worth of your thoughts</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a dollar’s serial number</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a penny’s </a:t>
            </a:r>
            <a:r>
              <a:rPr lang="en-US" dirty="0" smtClean="0"/>
              <a:t>value is worthless</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503238" y="307975"/>
            <a:ext cx="9070975" cy="1250950"/>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USING APOSTROPHES TO SHOW </a:t>
            </a:r>
            <a:r>
              <a:rPr lang="en-US" u="sng"/>
              <a:t>Omission</a:t>
            </a:r>
          </a:p>
        </p:txBody>
      </p:sp>
      <p:sp>
        <p:nvSpPr>
          <p:cNvPr id="23554" name="Rectangle 2"/>
          <p:cNvSpPr>
            <a:spLocks noGrp="1" noChangeArrowheads="1"/>
          </p:cNvSpPr>
          <p:nvPr>
            <p:ph type="subTitle" idx="4294967295"/>
          </p:nvPr>
        </p:nvSpPr>
        <p:spPr bwMode="auto">
          <a:xfrm>
            <a:off x="503238" y="1812925"/>
            <a:ext cx="9070975" cy="4899025"/>
          </a:xfrm>
          <a:prstGeom prst="rect">
            <a:avLst/>
          </a:prstGeom>
          <a:noFill/>
          <a:ln/>
        </p:spPr>
        <p:txBody>
          <a:bodyPr lIns="0" tIns="28224" rIns="0" bIns="0" anchor="ctr">
            <a:prstTxWarp prst="textNoShape">
              <a:avLst/>
            </a:prstTxWarp>
          </a:bodyPr>
          <a:lstStyle/>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Use an apostrophe to show that letters or numbers have been omitted.</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dirty="0"/>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a:t>Becky doesn’t (does not) work today</a:t>
            </a:r>
            <a:r>
              <a:rPr lang="en-US" sz="2400" dirty="0" smtClean="0"/>
              <a:t>.  She is ill.</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a:t>The doctor couldn’t (could not) give me a prescription</a:t>
            </a:r>
            <a:r>
              <a:rPr lang="en-US" sz="2400" dirty="0" smtClean="0"/>
              <a:t>.  He thinks I am faking the illness.</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a:t>Who’s (who is) on first</a:t>
            </a:r>
            <a:r>
              <a:rPr lang="en-US" sz="2400" dirty="0" smtClean="0"/>
              <a:t>? I just puked and cannot go on.</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a:t>I can’t (cannot) get together tomorrow afternoon</a:t>
            </a:r>
            <a:r>
              <a:rPr lang="en-US" sz="2400" dirty="0" smtClean="0"/>
              <a:t>. I have rabies.</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a:t>My first car was a ‘67 (1967) Chevy</a:t>
            </a:r>
            <a:r>
              <a:rPr lang="en-US" sz="2400" dirty="0" smtClean="0"/>
              <a:t>. I still drive the rust heap.</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a:t>Uncle Louis tells lies about life in the ‘50s (1950s)</a:t>
            </a:r>
            <a:r>
              <a:rPr lang="en-US" sz="2400" dirty="0" smtClean="0"/>
              <a:t>. That, and he is just a liar.</a:t>
            </a:r>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503238" y="307975"/>
            <a:ext cx="9070975" cy="1250950"/>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WHEN NOT TO USE APOSTROPHES</a:t>
            </a:r>
          </a:p>
        </p:txBody>
      </p:sp>
      <p:sp>
        <p:nvSpPr>
          <p:cNvPr id="24578" name="Rectangle 2"/>
          <p:cNvSpPr>
            <a:spLocks noGrp="1" noChangeArrowheads="1"/>
          </p:cNvSpPr>
          <p:nvPr>
            <p:ph type="subTitle" idx="4294967295"/>
          </p:nvPr>
        </p:nvSpPr>
        <p:spPr bwMode="auto">
          <a:xfrm>
            <a:off x="503238" y="1762125"/>
            <a:ext cx="9070975" cy="5002213"/>
          </a:xfrm>
          <a:prstGeom prst="rect">
            <a:avLst/>
          </a:prstGeom>
          <a:noFill/>
          <a:ln/>
        </p:spPr>
        <p:txBody>
          <a:bodyPr lIns="0" tIns="28224" rIns="0" bIns="0" anchor="ctr">
            <a:prstTxWarp prst="textNoShape">
              <a:avLst/>
            </a:prstTxWarp>
          </a:bodyPr>
          <a:lstStyle/>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u="sng" dirty="0"/>
              <a:t>Do not use an apostrophe to form a plural</a:t>
            </a:r>
            <a:r>
              <a:rPr lang="en-US" dirty="0"/>
              <a:t>, but only to show possession for either singular or plural words.</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Wrong: Get the </a:t>
            </a:r>
            <a:r>
              <a:rPr lang="en-US" dirty="0" err="1"/>
              <a:t>tomatoe’s</a:t>
            </a:r>
            <a:r>
              <a:rPr lang="en-US" dirty="0"/>
              <a:t> from the garden.</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Correct: Trim the tomatoes’ lower limbs.</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Wrong: Read the nutrition label on this bag of 		chip’s.</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Correct: Read the bag of chips’ nutrition label.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503238" y="307975"/>
            <a:ext cx="9070975" cy="1250950"/>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WHEN NOT TO USE APOSTROPHES</a:t>
            </a:r>
          </a:p>
        </p:txBody>
      </p:sp>
      <p:sp>
        <p:nvSpPr>
          <p:cNvPr id="26626" name="Rectangle 2"/>
          <p:cNvSpPr>
            <a:spLocks noGrp="1" noChangeArrowheads="1"/>
          </p:cNvSpPr>
          <p:nvPr>
            <p:ph type="subTitle" idx="4294967295"/>
          </p:nvPr>
        </p:nvSpPr>
        <p:spPr bwMode="auto">
          <a:xfrm>
            <a:off x="503238" y="1812925"/>
            <a:ext cx="9070975" cy="4899025"/>
          </a:xfrm>
          <a:prstGeom prst="rect">
            <a:avLst/>
          </a:prstGeom>
          <a:noFill/>
          <a:ln/>
        </p:spPr>
        <p:txBody>
          <a:bodyPr lIns="0" tIns="28224" rIns="0" bIns="0" anchor="ctr">
            <a:prstTxWarp prst="textNoShape">
              <a:avLst/>
            </a:prstTxWarp>
          </a:bodyPr>
          <a:lstStyle/>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Do not use an apostrophe with words that already show possession (my, mine, our, ours, your, yours, his, her, hers, their, theirs). Note that these words do not have apostrophes in the examples below.</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a:t>This is their boat. The boat is theirs. (no apostrophe)</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a:t>We brought our grill. The grill is ours. (no apostrophe)</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a:t>This experiment must be yours. (no apostrophe)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346075"/>
            <a:ext cx="9070975" cy="1171575"/>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APOSTROPHES</a:t>
            </a:r>
          </a:p>
        </p:txBody>
      </p:sp>
      <p:sp>
        <p:nvSpPr>
          <p:cNvPr id="7170" name="Rectangle 2"/>
          <p:cNvSpPr>
            <a:spLocks noGrp="1" noChangeArrowheads="1"/>
          </p:cNvSpPr>
          <p:nvPr>
            <p:ph type="subTitle" idx="4294967295"/>
          </p:nvPr>
        </p:nvSpPr>
        <p:spPr bwMode="auto">
          <a:xfrm>
            <a:off x="503238" y="1814513"/>
            <a:ext cx="9070975" cy="4899025"/>
          </a:xfrm>
          <a:prstGeom prst="rect">
            <a:avLst/>
          </a:prstGeom>
          <a:noFill/>
          <a:ln/>
        </p:spPr>
        <p:txBody>
          <a:bodyPr lIns="0" tIns="28224" rIns="0" bIns="0" anchor="ctr">
            <a:prstTxWarp prst="textNoShape">
              <a:avLst/>
            </a:prstTxWarp>
          </a:bodyPr>
          <a:lstStyle/>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b="1"/>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USING APOSTROPHES TO SHOW</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4800" b="1"/>
              <a:t>Possession</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u="sng"/>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u="sng"/>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Apostrophes are used to show that one or more things </a:t>
            </a:r>
            <a:r>
              <a:rPr lang="en-US" b="1" u="sng"/>
              <a:t>belong</a:t>
            </a:r>
            <a:r>
              <a:rPr lang="en-US"/>
              <a:t> to one or more people or things. Apostrophes are often used because they shorten sentences, meaning fewer words for the reader.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03251" y="297671"/>
            <a:ext cx="7056438" cy="7055697"/>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503238" y="346075"/>
            <a:ext cx="9070975" cy="1171575"/>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DASHES</a:t>
            </a:r>
          </a:p>
        </p:txBody>
      </p:sp>
      <p:sp>
        <p:nvSpPr>
          <p:cNvPr id="27650" name="Rectangle 2"/>
          <p:cNvSpPr>
            <a:spLocks noGrp="1" noChangeArrowheads="1"/>
          </p:cNvSpPr>
          <p:nvPr>
            <p:ph type="subTitle" idx="4294967295"/>
          </p:nvPr>
        </p:nvSpPr>
        <p:spPr bwMode="auto">
          <a:xfrm>
            <a:off x="503238" y="1812925"/>
            <a:ext cx="9070975" cy="4899025"/>
          </a:xfrm>
          <a:prstGeom prst="rect">
            <a:avLst/>
          </a:prstGeom>
          <a:noFill/>
          <a:ln/>
        </p:spPr>
        <p:txBody>
          <a:bodyPr lIns="0" tIns="28224" rIns="0" bIns="0" anchor="ctr">
            <a:prstTxWarp prst="textNoShape">
              <a:avLst/>
            </a:prstTxWarp>
          </a:bodyPr>
          <a:lstStyle/>
          <a:p>
            <a:pPr marL="0" indent="0">
              <a:spcAft>
                <a:spcPts val="600"/>
              </a:spcAft>
              <a:buFont typeface="Arial"/>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A dash is a specialized punctuation mark reserved for only a few situations. However, many writers use it incorrectly in place of other </a:t>
            </a:r>
            <a:r>
              <a:rPr lang="en-US" dirty="0" smtClean="0"/>
              <a:t>marks.</a:t>
            </a:r>
          </a:p>
          <a:p>
            <a:pPr marL="0" indent="0">
              <a:spcAft>
                <a:spcPts val="600"/>
              </a:spcAft>
              <a:buFont typeface="Arial"/>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spcAft>
                <a:spcPts val="600"/>
              </a:spcAft>
              <a:buFont typeface="Arial"/>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Dashes </a:t>
            </a:r>
            <a:r>
              <a:rPr lang="en-US" dirty="0"/>
              <a:t>call attention to themselves.</a:t>
            </a:r>
            <a:r>
              <a:rPr lang="en-US" dirty="0" smtClean="0"/>
              <a:t> Because </a:t>
            </a:r>
            <a:r>
              <a:rPr lang="en-US" dirty="0"/>
              <a:t>of this, a careful writer uses them sparingly.</a:t>
            </a:r>
            <a:r>
              <a:rPr lang="en-US" dirty="0" smtClean="0"/>
              <a:t> </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Aft>
                <a:spcPts val="600"/>
              </a:spcAft>
              <a:buFont typeface="Arial"/>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They </a:t>
            </a:r>
            <a:r>
              <a:rPr lang="en-US" dirty="0"/>
              <a:t>are very effective if used correctly, but they lose their impact if they are overused.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503238" y="346075"/>
            <a:ext cx="9070975" cy="1171575"/>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DASHES</a:t>
            </a:r>
          </a:p>
        </p:txBody>
      </p:sp>
      <p:sp>
        <p:nvSpPr>
          <p:cNvPr id="28674" name="Rectangle 2"/>
          <p:cNvSpPr>
            <a:spLocks noGrp="1" noChangeArrowheads="1"/>
          </p:cNvSpPr>
          <p:nvPr>
            <p:ph type="subTitle" idx="4294967295"/>
          </p:nvPr>
        </p:nvSpPr>
        <p:spPr bwMode="auto">
          <a:xfrm>
            <a:off x="503238" y="1812925"/>
            <a:ext cx="9070975" cy="4899025"/>
          </a:xfrm>
          <a:prstGeom prst="rect">
            <a:avLst/>
          </a:prstGeom>
          <a:noFill/>
          <a:ln/>
        </p:spPr>
        <p:txBody>
          <a:bodyPr lIns="0" tIns="28224" rIns="0" bIns="0" anchor="ctr">
            <a:prstTxWarp prst="textNoShape">
              <a:avLst/>
            </a:prstTxWarp>
          </a:bodyPr>
          <a:lstStyle/>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600" dirty="0"/>
              <a:t>Use a dash to mark a sudden break in thought or to insert a comment.</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spcAft>
                <a:spcPts val="600"/>
              </a:spcAft>
              <a:buFont typeface="Arial"/>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Take these files and this—Look out for that truck</a:t>
            </a:r>
            <a:r>
              <a:rPr lang="en-US" dirty="0" smtClean="0"/>
              <a:t>! </a:t>
            </a:r>
          </a:p>
          <a:p>
            <a:pPr marL="0" indent="0">
              <a:spcAft>
                <a:spcPts val="600"/>
              </a:spcAft>
              <a:buFont typeface="Arial"/>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I remember the day—what teenager doesn’t—that the</a:t>
            </a:r>
            <a:r>
              <a:rPr lang="en-US" dirty="0" smtClean="0"/>
              <a:t> hunky One Direction boy band first emerged.</a:t>
            </a:r>
            <a:endParaRPr lang="en-US" dirty="0"/>
          </a:p>
          <a:p>
            <a:pPr marL="0" indent="0">
              <a:spcAft>
                <a:spcPts val="600"/>
              </a:spcAft>
              <a:buFont typeface="Arial"/>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Abby is delighted—as we are—about your new</a:t>
            </a:r>
            <a:r>
              <a:rPr lang="en-US" dirty="0" smtClean="0"/>
              <a:t> personality.  The transplant team did well.</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503238" y="346075"/>
            <a:ext cx="9070975" cy="1171575"/>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DASHES</a:t>
            </a:r>
          </a:p>
        </p:txBody>
      </p:sp>
      <p:sp>
        <p:nvSpPr>
          <p:cNvPr id="29698" name="Rectangle 2"/>
          <p:cNvSpPr>
            <a:spLocks noGrp="1" noChangeArrowheads="1"/>
          </p:cNvSpPr>
          <p:nvPr>
            <p:ph type="subTitle" idx="4294967295"/>
          </p:nvPr>
        </p:nvSpPr>
        <p:spPr bwMode="auto">
          <a:xfrm>
            <a:off x="503238" y="1812925"/>
            <a:ext cx="9070975" cy="4899025"/>
          </a:xfrm>
          <a:prstGeom prst="rect">
            <a:avLst/>
          </a:prstGeom>
          <a:noFill/>
          <a:ln/>
        </p:spPr>
        <p:txBody>
          <a:bodyPr lIns="0" tIns="28224" rIns="0" bIns="0" anchor="ctr">
            <a:prstTxWarp prst="textNoShape">
              <a:avLst/>
            </a:prstTxWarp>
          </a:bodyPr>
          <a:lstStyle/>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Use a dash to emphasize explanatory material. You don’t have to use a dash, but you may.</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spcAft>
                <a:spcPts val="600"/>
              </a:spcAft>
              <a:buFont typeface="Arial"/>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Realizing your limitations—time, money, and energy—makes planning</a:t>
            </a:r>
            <a:r>
              <a:rPr lang="en-US" dirty="0" smtClean="0"/>
              <a:t> world domination more </a:t>
            </a:r>
            <a:r>
              <a:rPr lang="en-US" dirty="0"/>
              <a:t>realistic.</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spcAft>
                <a:spcPts val="600"/>
              </a:spcAft>
              <a:buFont typeface="Arial"/>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He lit a cigarette inside the </a:t>
            </a:r>
            <a:r>
              <a:rPr lang="en-US" dirty="0" smtClean="0"/>
              <a:t>building—</a:t>
            </a:r>
            <a:r>
              <a:rPr lang="en-US" dirty="0"/>
              <a:t>an unconscious habit</a:t>
            </a:r>
            <a:r>
              <a:rPr lang="en-US" dirty="0" smtClean="0"/>
              <a:t>. He realized what he had done as he was being tackled by the clean air cops.</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503238" y="346075"/>
            <a:ext cx="9070975" cy="1171575"/>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DASHES</a:t>
            </a:r>
          </a:p>
        </p:txBody>
      </p:sp>
      <p:sp>
        <p:nvSpPr>
          <p:cNvPr id="30722" name="Rectangle 2"/>
          <p:cNvSpPr>
            <a:spLocks noGrp="1" noChangeArrowheads="1"/>
          </p:cNvSpPr>
          <p:nvPr>
            <p:ph type="subTitle" idx="4294967295"/>
          </p:nvPr>
        </p:nvSpPr>
        <p:spPr bwMode="auto">
          <a:xfrm>
            <a:off x="503238" y="1812925"/>
            <a:ext cx="9070975" cy="4899025"/>
          </a:xfrm>
          <a:prstGeom prst="rect">
            <a:avLst/>
          </a:prstGeom>
          <a:noFill/>
          <a:ln/>
        </p:spPr>
        <p:txBody>
          <a:bodyPr lIns="0" tIns="28224" rIns="0" bIns="0" anchor="ctr">
            <a:prstTxWarp prst="textNoShape">
              <a:avLst/>
            </a:prstTxWarp>
          </a:bodyPr>
          <a:lstStyle/>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Use a dash to indicate omitted letters.</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lgn="ctr">
              <a:spcAft>
                <a:spcPts val="600"/>
              </a:spcAft>
              <a:buFont typeface="Arial"/>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“Oh, </a:t>
            </a:r>
            <a:r>
              <a:rPr lang="en-US" dirty="0" err="1"/>
              <a:t>sh</a:t>
            </a:r>
            <a:r>
              <a:rPr lang="en-US" dirty="0"/>
              <a:t>—, I lost the code for the copier!</a:t>
            </a:r>
            <a:r>
              <a:rPr lang="en-US" dirty="0" smtClean="0"/>
              <a:t>”</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lgn="ctr">
              <a:spcAft>
                <a:spcPts val="600"/>
              </a:spcAft>
              <a:buFont typeface="Arial"/>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He had received a letter from Mrs. 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503238" y="346075"/>
            <a:ext cx="9070975" cy="1171575"/>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DASHES</a:t>
            </a:r>
          </a:p>
        </p:txBody>
      </p:sp>
      <p:sp>
        <p:nvSpPr>
          <p:cNvPr id="31746" name="Rectangle 2"/>
          <p:cNvSpPr>
            <a:spLocks noGrp="1" noChangeArrowheads="1"/>
          </p:cNvSpPr>
          <p:nvPr>
            <p:ph type="subTitle" idx="4294967295"/>
          </p:nvPr>
        </p:nvSpPr>
        <p:spPr bwMode="auto">
          <a:xfrm>
            <a:off x="503238" y="1812925"/>
            <a:ext cx="9070975" cy="4899025"/>
          </a:xfrm>
          <a:prstGeom prst="rect">
            <a:avLst/>
          </a:prstGeom>
          <a:noFill/>
          <a:ln/>
        </p:spPr>
        <p:txBody>
          <a:bodyPr lIns="0" tIns="28224" rIns="0" bIns="0" anchor="ctr">
            <a:prstTxWarp prst="textNoShape">
              <a:avLst/>
            </a:prstTxWarp>
          </a:bodyPr>
          <a:lstStyle/>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Use a dash to connect a beginning phrase to the rest of the sentence.</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spcAft>
                <a:spcPts val="600"/>
              </a:spcAft>
              <a:buFont typeface="Arial"/>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Diversity and challenge—these are the advantages of our programming</a:t>
            </a:r>
            <a:r>
              <a:rPr lang="en-US" dirty="0" smtClean="0"/>
              <a:t>.</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Aft>
                <a:spcPts val="600"/>
              </a:spcAft>
              <a:buFont typeface="Arial"/>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Albany, New York, and Trenton, New Jersey—that’s where our current staff will be relocating.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03251" y="297671"/>
            <a:ext cx="7056438" cy="705569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503238" y="307975"/>
            <a:ext cx="9070975" cy="1250950"/>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USING APOSTROPHES TO SHOW </a:t>
            </a:r>
            <a:r>
              <a:rPr lang="en-US" u="sng"/>
              <a:t>Possession</a:t>
            </a:r>
          </a:p>
        </p:txBody>
      </p:sp>
      <p:sp>
        <p:nvSpPr>
          <p:cNvPr id="8194" name="Rectangle 2"/>
          <p:cNvSpPr>
            <a:spLocks noGrp="1" noChangeArrowheads="1"/>
          </p:cNvSpPr>
          <p:nvPr>
            <p:ph type="subTitle" idx="4294967295"/>
          </p:nvPr>
        </p:nvSpPr>
        <p:spPr bwMode="auto">
          <a:xfrm>
            <a:off x="503238" y="1814513"/>
            <a:ext cx="9070975" cy="4899025"/>
          </a:xfrm>
          <a:prstGeom prst="rect">
            <a:avLst/>
          </a:prstGeom>
          <a:noFill/>
          <a:ln/>
        </p:spPr>
        <p:txBody>
          <a:bodyPr lIns="0" tIns="28224" rIns="0" bIns="0" anchor="ctr">
            <a:prstTxWarp prst="textNoShape">
              <a:avLst/>
            </a:prstTxWarp>
          </a:bodyPr>
          <a:lstStyle/>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These fingers belong to the boy.</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These are the boy’s fingers.</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We must find the weaknesses of the brain.</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We must find the brain's weaknesses.</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Listen to the complaints of these ninnies.</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Listen to the ninnies’ complaints.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503238" y="307975"/>
            <a:ext cx="9070975" cy="1250950"/>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USING APOSTROPHES TO SHOW </a:t>
            </a:r>
            <a:r>
              <a:rPr lang="en-US" u="sng"/>
              <a:t>Possession</a:t>
            </a:r>
          </a:p>
        </p:txBody>
      </p:sp>
      <p:sp>
        <p:nvSpPr>
          <p:cNvPr id="9218" name="Rectangle 2"/>
          <p:cNvSpPr>
            <a:spLocks noGrp="1" noChangeArrowheads="1"/>
          </p:cNvSpPr>
          <p:nvPr>
            <p:ph type="subTitle" idx="4294967295"/>
          </p:nvPr>
        </p:nvSpPr>
        <p:spPr bwMode="auto">
          <a:xfrm>
            <a:off x="503238" y="1814513"/>
            <a:ext cx="9070975" cy="4899025"/>
          </a:xfrm>
          <a:prstGeom prst="rect">
            <a:avLst/>
          </a:prstGeom>
          <a:noFill/>
          <a:ln/>
        </p:spPr>
        <p:txBody>
          <a:bodyPr lIns="0" tIns="28224" rIns="0" bIns="0" anchor="ctr">
            <a:prstTxWarp prst="textNoShape">
              <a:avLst/>
            </a:prstTxWarp>
          </a:bodyPr>
          <a:lstStyle/>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Changing the location of an apostrophe can change the meaning of a sentence. Look at each of the sentences</a:t>
            </a:r>
            <a:r>
              <a:rPr lang="en-US" dirty="0" smtClean="0"/>
              <a:t> in the next slide. </a:t>
            </a:r>
            <a:r>
              <a:rPr lang="en-US" dirty="0"/>
              <a:t>The words in parentheses explain what the apostrophe means.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503238" y="307975"/>
            <a:ext cx="9070975" cy="1250950"/>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USING APOSTROPHES TO SHOW </a:t>
            </a:r>
            <a:r>
              <a:rPr lang="en-US" u="sng"/>
              <a:t>Possession</a:t>
            </a:r>
          </a:p>
        </p:txBody>
      </p:sp>
      <p:sp>
        <p:nvSpPr>
          <p:cNvPr id="11266" name="Rectangle 2"/>
          <p:cNvSpPr>
            <a:spLocks noGrp="1" noChangeArrowheads="1"/>
          </p:cNvSpPr>
          <p:nvPr>
            <p:ph type="subTitle" idx="4294967295"/>
          </p:nvPr>
        </p:nvSpPr>
        <p:spPr bwMode="auto">
          <a:xfrm>
            <a:off x="503238" y="1804988"/>
            <a:ext cx="9070975" cy="4918075"/>
          </a:xfrm>
          <a:prstGeom prst="rect">
            <a:avLst/>
          </a:prstGeom>
          <a:noFill/>
          <a:ln/>
        </p:spPr>
        <p:txBody>
          <a:bodyPr lIns="0" tIns="21168" rIns="0" bIns="0" anchor="ctr">
            <a:prstTxWarp prst="textNoShape">
              <a:avLst/>
            </a:prstTxWarp>
          </a:bodyPr>
          <a:lstStyle/>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a:t>These are the boy’s fingers. (The fingers belong to one boy.)</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a:t>These are the boys’ fingers. (</a:t>
            </a:r>
            <a:r>
              <a:rPr lang="en-US" sz="2000"/>
              <a:t>The fingers belong to more than one boy.</a:t>
            </a:r>
            <a:r>
              <a:rPr lang="en-US" sz="2400"/>
              <a:t>)</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a:t>We must find the brain's weaknesses.</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a:t>	(One brain has weaknesses.)</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a:t>We must find the brains’ weaknesses.</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a:t>	(Several brains have weaknesses.)</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a:t>Listen to the ninny's complaints.</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a:t>	(One ninny has several complaints.)</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a:t>Listen to the ninnies’ complaints.</a:t>
            </a:r>
          </a:p>
          <a:p>
            <a:pPr marL="0" indent="0">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a:t>	(Several customers have complaints.)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503238" y="307975"/>
            <a:ext cx="9070975" cy="1250950"/>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USING APOSTROPHES TO SHOW </a:t>
            </a:r>
            <a:r>
              <a:rPr lang="en-US" u="sng"/>
              <a:t>Possession</a:t>
            </a:r>
          </a:p>
        </p:txBody>
      </p:sp>
      <p:sp>
        <p:nvSpPr>
          <p:cNvPr id="12290" name="Rectangle 2"/>
          <p:cNvSpPr>
            <a:spLocks noGrp="1" noChangeArrowheads="1"/>
          </p:cNvSpPr>
          <p:nvPr>
            <p:ph type="subTitle" idx="4294967295"/>
          </p:nvPr>
        </p:nvSpPr>
        <p:spPr bwMode="auto">
          <a:xfrm>
            <a:off x="503238" y="1812925"/>
            <a:ext cx="9070975" cy="4899025"/>
          </a:xfrm>
          <a:prstGeom prst="rect">
            <a:avLst/>
          </a:prstGeom>
          <a:noFill/>
          <a:ln/>
        </p:spPr>
        <p:txBody>
          <a:bodyPr lIns="0" tIns="28224" rIns="0" bIns="0" anchor="ctr">
            <a:prstTxWarp prst="textNoShape">
              <a:avLst/>
            </a:prstTxWarp>
          </a:bodyPr>
          <a:lstStyle/>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The position of the apostrophe tells the reader whether one person or thing possesses something, or if it’s more than one person or thing doing the possessing. That is, it tells whether the word that possesses is singular (referring to one) or plural (referring to more than one).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503238" y="307975"/>
            <a:ext cx="9070975" cy="1250950"/>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USING APOSTROPHES TO SHOW </a:t>
            </a:r>
            <a:r>
              <a:rPr lang="en-US" u="sng"/>
              <a:t>Possession</a:t>
            </a:r>
          </a:p>
        </p:txBody>
      </p:sp>
      <p:sp>
        <p:nvSpPr>
          <p:cNvPr id="13314" name="Rectangle 2"/>
          <p:cNvSpPr>
            <a:spLocks noGrp="1" noChangeArrowheads="1"/>
          </p:cNvSpPr>
          <p:nvPr>
            <p:ph type="subTitle" idx="4294967295"/>
          </p:nvPr>
        </p:nvSpPr>
        <p:spPr bwMode="auto">
          <a:xfrm>
            <a:off x="503238" y="1812925"/>
            <a:ext cx="9070975" cy="4899025"/>
          </a:xfrm>
          <a:prstGeom prst="rect">
            <a:avLst/>
          </a:prstGeom>
          <a:noFill/>
          <a:ln/>
        </p:spPr>
        <p:txBody>
          <a:bodyPr lIns="0" tIns="28224" rIns="0" bIns="0" anchor="ctr">
            <a:prstTxWarp prst="textNoShape">
              <a:avLst/>
            </a:prstTxWarp>
          </a:bodyPr>
          <a:lstStyle/>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Add </a:t>
            </a:r>
            <a:r>
              <a:rPr lang="en-US" b="1"/>
              <a:t>’s</a:t>
            </a:r>
            <a:r>
              <a:rPr lang="en-US"/>
              <a:t> to </a:t>
            </a:r>
            <a:r>
              <a:rPr lang="en-US" i="1"/>
              <a:t>singular</a:t>
            </a:r>
            <a:r>
              <a:rPr lang="en-US"/>
              <a:t> words </a:t>
            </a:r>
            <a:r>
              <a:rPr lang="en-US" u="sng"/>
              <a:t>not ending in s</a:t>
            </a:r>
            <a:r>
              <a:rPr lang="en-US"/>
              <a:t>.</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child’s innocent play</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king’s ruined palace</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lady’s Dalmatian coat</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dentist’s unhygienic aide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7975"/>
            <a:ext cx="9070975" cy="1250950"/>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USING APOSTROPHES TO SHOW </a:t>
            </a:r>
            <a:r>
              <a:rPr lang="en-US" u="sng"/>
              <a:t>Possession</a:t>
            </a:r>
          </a:p>
        </p:txBody>
      </p:sp>
      <p:sp>
        <p:nvSpPr>
          <p:cNvPr id="14338" name="Rectangle 2"/>
          <p:cNvSpPr>
            <a:spLocks noGrp="1" noChangeArrowheads="1"/>
          </p:cNvSpPr>
          <p:nvPr>
            <p:ph type="subTitle" idx="4294967295"/>
          </p:nvPr>
        </p:nvSpPr>
        <p:spPr bwMode="auto">
          <a:xfrm>
            <a:off x="503238" y="1812925"/>
            <a:ext cx="9070975" cy="4899025"/>
          </a:xfrm>
          <a:prstGeom prst="rect">
            <a:avLst/>
          </a:prstGeom>
          <a:noFill/>
          <a:ln/>
        </p:spPr>
        <p:txBody>
          <a:bodyPr lIns="0" tIns="28224" rIns="0" bIns="0" anchor="ctr">
            <a:prstTxWarp prst="textNoShape">
              <a:avLst/>
            </a:prstTxWarp>
          </a:bodyPr>
          <a:lstStyle/>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Add </a:t>
            </a:r>
            <a:r>
              <a:rPr lang="en-US" b="1"/>
              <a:t>’s</a:t>
            </a:r>
            <a:r>
              <a:rPr lang="en-US"/>
              <a:t> to </a:t>
            </a:r>
            <a:r>
              <a:rPr lang="en-US" i="1"/>
              <a:t>singular</a:t>
            </a:r>
            <a:r>
              <a:rPr lang="en-US"/>
              <a:t> words </a:t>
            </a:r>
            <a:r>
              <a:rPr lang="en-US" u="sng"/>
              <a:t>ending in s</a:t>
            </a:r>
            <a:r>
              <a:rPr lang="en-US"/>
              <a:t>.</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Garth Brooks’s latest awful recording</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American Express’s bland advertising campaign</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Lois’s fabricated birth certificate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503238" y="307975"/>
            <a:ext cx="9070975" cy="1250950"/>
          </a:xfrm>
          <a:ln/>
        </p:spPr>
        <p:txBody>
          <a:bodyPr tIns="38808"/>
          <a:lstStyle/>
          <a:p>
            <a:pP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USING APOSTROPHES TO SHOW </a:t>
            </a:r>
            <a:r>
              <a:rPr lang="en-US" u="sng"/>
              <a:t>Possession</a:t>
            </a:r>
          </a:p>
        </p:txBody>
      </p:sp>
      <p:sp>
        <p:nvSpPr>
          <p:cNvPr id="15362" name="Rectangle 2"/>
          <p:cNvSpPr>
            <a:spLocks noGrp="1" noChangeArrowheads="1"/>
          </p:cNvSpPr>
          <p:nvPr>
            <p:ph type="subTitle" idx="4294967295"/>
          </p:nvPr>
        </p:nvSpPr>
        <p:spPr bwMode="auto">
          <a:xfrm>
            <a:off x="503238" y="1812925"/>
            <a:ext cx="9070975" cy="4899025"/>
          </a:xfrm>
          <a:prstGeom prst="rect">
            <a:avLst/>
          </a:prstGeom>
          <a:noFill/>
          <a:ln/>
        </p:spPr>
        <p:txBody>
          <a:bodyPr lIns="0" tIns="28224" rIns="0" bIns="0" anchor="ctr">
            <a:prstTxWarp prst="textNoShape">
              <a:avLst/>
            </a:prstTxWarp>
          </a:bodyPr>
          <a:lstStyle/>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Add just a </a:t>
            </a:r>
            <a:r>
              <a:rPr lang="en-US" b="1"/>
              <a:t>’</a:t>
            </a:r>
            <a:r>
              <a:rPr lang="en-US"/>
              <a:t> to </a:t>
            </a:r>
            <a:r>
              <a:rPr lang="en-US" i="1"/>
              <a:t>plural</a:t>
            </a:r>
            <a:r>
              <a:rPr lang="en-US"/>
              <a:t> words </a:t>
            </a:r>
            <a:r>
              <a:rPr lang="en-US" u="sng"/>
              <a:t>ending in s</a:t>
            </a:r>
            <a:r>
              <a:rPr lang="en-US"/>
              <a:t>.</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girls’ broken bicycles</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kids’ picture books</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ladies’ revealing garments</a:t>
            </a:r>
          </a:p>
          <a:p>
            <a:pPr marL="0" indent="0" algn="ctr">
              <a:spcAft>
                <a:spcPts val="6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employees’ restraining order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MS Gothic"/>
      </a:majorFont>
      <a:minorFont>
        <a:latin typeface="Arial"/>
        <a:ea typeface="MS Gothic"/>
        <a:cs typeface="MS 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TotalTime>
  <Words>1243</Words>
  <Application>Microsoft Macintosh PowerPoint</Application>
  <PresentationFormat>Custom</PresentationFormat>
  <Paragraphs>173</Paragraphs>
  <Slides>26</Slides>
  <Notes>24</Notes>
  <HiddenSlides>0</HiddenSlides>
  <MMClips>0</MMClips>
  <ScaleCrop>false</ScaleCrop>
  <HeadingPairs>
    <vt:vector size="4" baseType="variant">
      <vt:variant>
        <vt:lpstr>Design Template</vt:lpstr>
      </vt:variant>
      <vt:variant>
        <vt:i4>4</vt:i4>
      </vt:variant>
      <vt:variant>
        <vt:lpstr>Slide Titles</vt:lpstr>
      </vt:variant>
      <vt:variant>
        <vt:i4>26</vt:i4>
      </vt:variant>
    </vt:vector>
  </HeadingPairs>
  <TitlesOfParts>
    <vt:vector size="30" baseType="lpstr">
      <vt:lpstr>Office Theme</vt:lpstr>
      <vt:lpstr>Office Theme</vt:lpstr>
      <vt:lpstr>Office Theme</vt:lpstr>
      <vt:lpstr>Office Theme</vt:lpstr>
      <vt:lpstr>THE MYSTERIES OF APOSTROPHES AND DASHES</vt:lpstr>
      <vt:lpstr>APOSTROPHES</vt:lpstr>
      <vt:lpstr>USING APOSTROPHES TO SHOW Possession</vt:lpstr>
      <vt:lpstr>USING APOSTROPHES TO SHOW Possession</vt:lpstr>
      <vt:lpstr>USING APOSTROPHES TO SHOW Possession</vt:lpstr>
      <vt:lpstr>USING APOSTROPHES TO SHOW Possession</vt:lpstr>
      <vt:lpstr>USING APOSTROPHES TO SHOW Possession</vt:lpstr>
      <vt:lpstr>USING APOSTROPHES TO SHOW Possession</vt:lpstr>
      <vt:lpstr>USING APOSTROPHES TO SHOW Possession</vt:lpstr>
      <vt:lpstr>USING APOSTROPHES TO SHOW Possession</vt:lpstr>
      <vt:lpstr>USING APOSTROPHES TO SHOW Possession</vt:lpstr>
      <vt:lpstr>USING APOSTROPHES TO SHOW Possession</vt:lpstr>
      <vt:lpstr>USING APOSTROPHES TO SHOW Possession</vt:lpstr>
      <vt:lpstr>USING APOSTROPHES TO SHOW Possession</vt:lpstr>
      <vt:lpstr>USING APOSTROPHES TO SHOW Possession</vt:lpstr>
      <vt:lpstr>USING APOSTROPHES TO SHOW Possession</vt:lpstr>
      <vt:lpstr>USING APOSTROPHES TO SHOW Omission</vt:lpstr>
      <vt:lpstr>WHEN NOT TO USE APOSTROPHES</vt:lpstr>
      <vt:lpstr>WHEN NOT TO USE APOSTROPHES</vt:lpstr>
      <vt:lpstr>Slide 20</vt:lpstr>
      <vt:lpstr>DASHES</vt:lpstr>
      <vt:lpstr>DASHES</vt:lpstr>
      <vt:lpstr>DASHES</vt:lpstr>
      <vt:lpstr>DASHES</vt:lpstr>
      <vt:lpstr>DASHES</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MYSTERIES OF APOSTROPHES AND DASHES</dc:title>
  <dc:creator>da Vinci</dc:creator>
  <cp:lastModifiedBy>PPS</cp:lastModifiedBy>
  <cp:revision>4</cp:revision>
  <cp:lastPrinted>1601-01-01T00:00:00Z</cp:lastPrinted>
  <dcterms:created xsi:type="dcterms:W3CDTF">2013-02-12T13:52:11Z</dcterms:created>
  <dcterms:modified xsi:type="dcterms:W3CDTF">2013-02-12T13:55:43Z</dcterms:modified>
</cp:coreProperties>
</file>